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3" r:id="rId3"/>
  </p:sldMasterIdLst>
  <p:notesMasterIdLst>
    <p:notesMasterId r:id="rId18"/>
  </p:notesMasterIdLst>
  <p:handoutMasterIdLst>
    <p:handoutMasterId r:id="rId19"/>
  </p:handoutMasterIdLst>
  <p:sldIdLst>
    <p:sldId id="259" r:id="rId4"/>
    <p:sldId id="302" r:id="rId5"/>
    <p:sldId id="273" r:id="rId6"/>
    <p:sldId id="274" r:id="rId7"/>
    <p:sldId id="258" r:id="rId8"/>
    <p:sldId id="256" r:id="rId9"/>
    <p:sldId id="261" r:id="rId10"/>
    <p:sldId id="264" r:id="rId11"/>
    <p:sldId id="266" r:id="rId12"/>
    <p:sldId id="262" r:id="rId13"/>
    <p:sldId id="267" r:id="rId14"/>
    <p:sldId id="265" r:id="rId15"/>
    <p:sldId id="260" r:id="rId16"/>
    <p:sldId id="30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0001"/>
    <a:srgbClr val="A20417"/>
    <a:srgbClr val="004019"/>
    <a:srgbClr val="007144"/>
    <a:srgbClr val="ED4255"/>
    <a:srgbClr val="C00000"/>
    <a:srgbClr val="E6E6E6"/>
    <a:srgbClr val="EDD0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8986" autoAdjust="0"/>
  </p:normalViewPr>
  <p:slideViewPr>
    <p:cSldViewPr snapToGrid="0">
      <p:cViewPr varScale="1">
        <p:scale>
          <a:sx n="69" d="100"/>
          <a:sy n="69" d="100"/>
        </p:scale>
        <p:origin x="115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0" d="100"/>
          <a:sy n="60" d="100"/>
        </p:scale>
        <p:origin x="2213" y="5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AC300F56-4E29-05E8-F88E-85CDD890D4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217BF1-7108-A55E-0568-A0552181FE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491B67-C17D-4D7E-B06F-C2A1BFC88F25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0EF3AB-3576-FC0D-26EA-A65AA7F7A5E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8C37B-E298-9BF5-3908-EEDDF16927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6DB13-6947-41A6-B503-87862099BD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898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5410C-ECD0-46CD-BFAC-12BBA7FED989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438B77-E4E2-497C-800B-6B3D6FE98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561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oshuuu?utm_source=unsplash&amp;utm_medium=referral&amp;utm_content=creditCopyText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maxwbender?utm_source=unsplash&amp;utm_medium=referral&amp;utm_content=creditCopyText" TargetMode="External"/><Relationship Id="rId4" Type="http://schemas.openxmlformats.org/officeDocument/2006/relationships/hyperlink" Target="https://unsplash.com/s/photos/demonstration?utm_source=unsplash&amp;utm_medium=referral&amp;utm_content=creditCopyText" TargetMode="Externa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charki95?utm_source=unsplash&amp;utm_medium=referral&amp;utm_content=creditCopyText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nope?utm_source=unsplash&amp;utm_medium=referral&amp;utm_content=creditCopyText" TargetMode="External"/><Relationship Id="rId5" Type="http://schemas.openxmlformats.org/officeDocument/2006/relationships/hyperlink" Target="https://unsplash.com/@thomascpark?utm_source=unsplash&amp;utm_medium=referral&amp;utm_content=creditCopyText" TargetMode="External"/><Relationship Id="rId4" Type="http://schemas.openxmlformats.org/officeDocument/2006/relationships/hyperlink" Target="https://unsplash.com/s/photos/yes-or-no?utm_source=unsplash&amp;utm_medium=referral&amp;utm_content=creditCopyText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koshuuu?utm_source=unsplash&amp;utm_medium=referral&amp;utm_content=creditCopyText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unsplash.com/@maxwbender?utm_source=unsplash&amp;utm_medium=referral&amp;utm_content=creditCopyText" TargetMode="External"/><Relationship Id="rId4" Type="http://schemas.openxmlformats.org/officeDocument/2006/relationships/hyperlink" Target="https://unsplash.com/s/photos/demonstration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acharki95?utm_source=unsplash&amp;utm_medium=referral&amp;utm_content=creditCopyText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unsplash.com/s/photos/nope?utm_source=unsplash&amp;utm_medium=referral&amp;utm_content=creditCopyText" TargetMode="External"/><Relationship Id="rId5" Type="http://schemas.openxmlformats.org/officeDocument/2006/relationships/hyperlink" Target="https://unsplash.com/@thomascpark?utm_source=unsplash&amp;utm_medium=referral&amp;utm_content=creditCopyText" TargetMode="External"/><Relationship Id="rId4" Type="http://schemas.openxmlformats.org/officeDocument/2006/relationships/hyperlink" Target="https://unsplash.com/s/photos/yes-or-no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https://unsplash.com/photos/5QgIuuBxKwM</a:t>
            </a:r>
          </a:p>
          <a:p>
            <a:endParaRPr lang="en-US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='https://www.freepik.com/photos/asian-guy'&gt;Asian guy photo created by </a:t>
            </a:r>
            <a:r>
              <a:rPr lang="en-US" dirty="0" err="1"/>
              <a:t>benzoix</a:t>
            </a:r>
            <a:r>
              <a:rPr lang="en-US" dirty="0"/>
              <a:t> - www.freepik.com&lt;/a&gt;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840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https://www.freepik.com/free-photo/close-up-young-woman-with-white-manicure-raising-hand_12701544.htm#query=tumbs%20up&amp;position=4&amp;from_view=search#position=4&amp;query=tumbs%20up</a:t>
            </a:r>
          </a:p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Koshu</a:t>
            </a:r>
            <a:r>
              <a:rPr lang="en-US" dirty="0">
                <a:hlinkClick r:id="rId3"/>
              </a:rPr>
              <a:t> Kunii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r>
              <a:rPr lang="en-US" dirty="0" err="1"/>
              <a:t>tos</a:t>
            </a:r>
            <a:r>
              <a:rPr lang="en-US" dirty="0"/>
              <a:t> Library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Max Bender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3640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https://www.freepik.com/free-photo/portrait-girl-pointing-upper-right-corner-curving-lower-lip-casual-shirt-looking-disappointed_17523268.htm?query=thumbs%20down&amp;from_query=tumbs+down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436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1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446D3C-7248-4466-83D3-3CA300DE77F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8448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E8EE67-7A75-494E-98A3-D8E57C5B2CB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71992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https://unsplash.com/photos/hCb3lIB8L8E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689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Photo by </a:t>
            </a:r>
            <a:r>
              <a:rPr lang="en-US" dirty="0">
                <a:hlinkClick r:id="rId3"/>
              </a:rPr>
              <a:t>Aziz </a:t>
            </a:r>
            <a:r>
              <a:rPr lang="en-US" dirty="0" err="1">
                <a:hlinkClick r:id="rId3"/>
              </a:rPr>
              <a:t>Acharki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Thomas Park</a:t>
            </a:r>
            <a:r>
              <a:rPr lang="en-US" dirty="0"/>
              <a:t> on </a:t>
            </a:r>
            <a:r>
              <a:rPr lang="en-US" dirty="0" err="1">
                <a:hlinkClick r:id="rId6"/>
              </a:rPr>
              <a:t>Unsplash</a:t>
            </a:r>
            <a:endParaRPr lang="en-US" dirty="0"/>
          </a:p>
          <a:p>
            <a:r>
              <a:rPr lang="en-US" dirty="0"/>
              <a:t>https://unsplash.com/photos/LDcC7aCWVlo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5569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Microsoft Pho</a:t>
            </a:r>
          </a:p>
          <a:p>
            <a:r>
              <a:rPr lang="en-US" dirty="0"/>
              <a:t>Photo by </a:t>
            </a:r>
            <a:r>
              <a:rPr lang="en-US" dirty="0" err="1">
                <a:hlinkClick r:id="rId3"/>
              </a:rPr>
              <a:t>Koshu</a:t>
            </a:r>
            <a:r>
              <a:rPr lang="en-US" dirty="0">
                <a:hlinkClick r:id="rId3"/>
              </a:rPr>
              <a:t> Kunii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  <a:r>
              <a:rPr lang="en-US" dirty="0" err="1"/>
              <a:t>tos</a:t>
            </a:r>
            <a:r>
              <a:rPr lang="en-US" dirty="0"/>
              <a:t> Library</a:t>
            </a:r>
          </a:p>
          <a:p>
            <a:r>
              <a:rPr lang="en-US" dirty="0"/>
              <a:t>Photo by </a:t>
            </a:r>
            <a:r>
              <a:rPr lang="en-US" dirty="0">
                <a:hlinkClick r:id="rId5"/>
              </a:rPr>
              <a:t>Max Bender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68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D" dirty="0"/>
              <a:t>https://www.freepik.com/free-photo/image-confident-asian-woman-showing-thumb-up-approval-recommending-like-smth-good-standing-white-background_23457844.htm?query=%20tumbs%20up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08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https://www.freepik.com/free-photo/thoughtful-businesswoman-glasses-suit-showing-thumbs-up-down-thinking-about-something-making-decision-weighing-pros-cons-white_19982856.htm#query=women%20pros&amp;position=0&amp;from_view=search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3"/>
              </a:rPr>
              <a:t>Aziz </a:t>
            </a:r>
            <a:r>
              <a:rPr lang="en-US" dirty="0" err="1">
                <a:hlinkClick r:id="rId3"/>
              </a:rPr>
              <a:t>Acharki</a:t>
            </a:r>
            <a:r>
              <a:rPr lang="en-US" dirty="0"/>
              <a:t> on </a:t>
            </a:r>
            <a:r>
              <a:rPr lang="en-US" dirty="0" err="1">
                <a:hlinkClick r:id="rId4"/>
              </a:rPr>
              <a:t>Unsplash</a:t>
            </a:r>
            <a:r>
              <a:rPr lang="en-US" dirty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Photo by </a:t>
            </a:r>
            <a:r>
              <a:rPr lang="en-US" dirty="0">
                <a:hlinkClick r:id="rId5"/>
              </a:rPr>
              <a:t>Thomas Park</a:t>
            </a:r>
            <a:r>
              <a:rPr lang="en-US" dirty="0"/>
              <a:t> on </a:t>
            </a:r>
            <a:r>
              <a:rPr lang="en-US" dirty="0" err="1">
                <a:hlinkClick r:id="rId6"/>
              </a:rPr>
              <a:t>Unsplash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212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https://www.freepik.com/free-photo/have-any-problem-questioned-bothered-attractive-confident-young-caucasian-curly-haired-woman-shrugging-dismay-unsure-holding-smartphone-hands-spread-sideways-cannot-understand-what-person-want_17613343.htm?query=women%20confused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https://unsplash.com/photos/hCb3lIB8L8E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438B77-E4E2-497C-800B-6B3D6FE98A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09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F8A9E-DF39-357E-7213-005ECB1F21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EE8D9-8B83-E703-D3C6-A429BA3EBB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AAF5DB-7DA1-DB08-4964-D6F7676A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083862-5B64-41F4-9FF8-FA7BF653D29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FE174-F885-AA52-A9D9-2D2FE4320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866F44-C3DC-7BCA-EC1A-5F8617747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251EBB-C49B-430B-9DFD-4FF705AB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53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06EF7-8510-D5F4-8FB3-E29BE7AE2B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DEA008-21D0-488E-1D86-994E07E1F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0F266-6175-77A2-66D9-36A78269E6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083862-5B64-41F4-9FF8-FA7BF653D29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9FF121-92C0-86EF-11D1-9CF58D7F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C8F7D-6758-69D7-3DB0-3D6686696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251EBB-C49B-430B-9DFD-4FF705AB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355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E6F079-F3B9-3C50-F4B4-BB4C1112C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442718-FEE1-90BC-4D16-3F839A4C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84061F-DA80-3AF3-B388-0DE55FDA1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083862-5B64-41F4-9FF8-FA7BF653D29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965C2-C545-D73C-E21A-81BCF516E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476811-2930-FA1E-5CDD-7EB032FC6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251EBB-C49B-430B-9DFD-4FF705AB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005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FFAA-25BE-47A2-A60E-349BE354A8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DAA34-980C-44A0-9965-D1AF72E12A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8253533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43E93-BC38-4864-A0B9-1D0652470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04DEF6-B94F-4858-A2BA-F37F3A9A6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1825624"/>
            <a:ext cx="111252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C7C10C37-1B34-9C47-BFDA-E7BCBCAF563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7C666FA-622C-5543-89BA-BF7C87197421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AE4779-5D10-CB40-8216-502FC71BE377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7C95B8-01FC-ED48-BB2E-207E6A148C9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540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63D7A-540E-425A-BEF5-69BB8D40B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CBEA5-6625-4A00-B51E-8641A4AE2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67254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00FA-CA57-4FCA-BFA6-C374C16C9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40965A-09CA-4AA8-9C52-A5770F423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9E6E0D-8C89-4C4D-B2ED-BC0A4867F9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486400" cy="4422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EB7246B7-6775-764E-A912-1312BEFC283F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60D470-9B3D-CB43-814A-E7FA0C6373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88FB18-0850-704E-B163-405F8576E968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B7FF1D-0624-CE4A-A4CD-F335145A03B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10543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B064-2B6B-4DB3-B5F2-73FB6436F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365125"/>
            <a:ext cx="11128376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0364BD-656F-49D4-978C-1EF0460D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681163"/>
            <a:ext cx="5464175" cy="83704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C1E74-B5DE-489B-8062-6F648F39AF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3400" y="2505074"/>
            <a:ext cx="5464175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D74AC3-B164-43D5-8EE3-2B3FACE1F0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4864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9746C-CBAC-4D9D-AFCA-8ED31A8889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4"/>
            <a:ext cx="5486400" cy="374332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  <p:sp>
        <p:nvSpPr>
          <p:cNvPr id="13" name="Round Same Side Corner Rectangle 12">
            <a:extLst>
              <a:ext uri="{FF2B5EF4-FFF2-40B4-BE49-F238E27FC236}">
                <a16:creationId xmlns:a16="http://schemas.microsoft.com/office/drawing/2014/main" id="{CC35B9EB-9302-AA4F-9BF8-2737F857CCA0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39A9EA-2ABF-C74F-806B-13D76E1FB85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FCB34C-4B8E-D84B-AE23-17CC99BFE0E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6C1887-7FEC-DD49-9807-C753285B8B6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7443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DFF5-D2DF-4F4C-B84D-A9AF846D8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7" name="Round Same Side Corner Rectangle 6">
            <a:extLst>
              <a:ext uri="{FF2B5EF4-FFF2-40B4-BE49-F238E27FC236}">
                <a16:creationId xmlns:a16="http://schemas.microsoft.com/office/drawing/2014/main" id="{B4ADEBAC-E497-CB48-8513-F33DB82A8973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201E58-B497-624D-AB7C-62DCAC1049C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0A711D-6C98-6C43-8314-B5B48812555D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F9A1467-2B26-DF46-B85E-EE1EAB739AA4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3937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 Same Side Corner Rectangle 7">
            <a:extLst>
              <a:ext uri="{FF2B5EF4-FFF2-40B4-BE49-F238E27FC236}">
                <a16:creationId xmlns:a16="http://schemas.microsoft.com/office/drawing/2014/main" id="{EABA0E42-432A-314C-B839-158E73B7F9F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948A03-5308-0D43-8DC0-1712C4C0AA6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893DEC-253F-CD42-B9C4-2F3437D2C321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5199B63-AA1B-C347-8FDF-19BC284F899D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5865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654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BBD67-59E0-7D21-8C6B-AEA2A4D13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FBC5F-36F0-7E53-EFD9-C096960AD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437B70-6724-3649-C88C-91CE405C3A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083862-5B64-41F4-9FF8-FA7BF653D29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95EA2-C456-9E5B-28C2-49AF681C2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FB74A-C496-FF9F-4C0B-162F9E4E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251EBB-C49B-430B-9DFD-4FF705AB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62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33DCC-E58D-4E90-BD32-93612EB10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7CF97-5037-48C8-8243-48B5F7870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953ED2-55B1-4F90-9569-25377B50E6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CBD9C243-2244-414C-979E-C2B50D4A5B82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76271-C58C-894A-96DA-3770479E3AFF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E2A1FF-741B-A247-B472-AE6F07156994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C7A151-F4D1-864E-B175-79AF4C087CE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71996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3295E-5F2E-469B-B4C3-767643F28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A84A6C5-DA12-455A-81DD-2B5C41D0E9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A59A1D-8CC0-43CE-9EB7-F5DE71D0A3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ound Same Side Corner Rectangle 10">
            <a:extLst>
              <a:ext uri="{FF2B5EF4-FFF2-40B4-BE49-F238E27FC236}">
                <a16:creationId xmlns:a16="http://schemas.microsoft.com/office/drawing/2014/main" id="{5F2A2DD5-4CB6-FE40-9B7E-3B222A91D018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F64F79-87B9-7A46-AE76-1906CB926CAC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5CEAFE-18A1-3E4F-8F70-07DFA2AC6F0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088C8A6-6F71-FE44-9B1E-1DDFE9D822D8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7606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3B649-33B5-49E0-AF95-5C2F74360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1F3234-B853-4DD4-ACD3-949D5F2843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1825624"/>
            <a:ext cx="11125200" cy="44227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304C0EF7-46FB-6E46-81BE-5358BF7223D1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7A9DC3-D600-E246-B69A-326EB34F72F0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1478BB-1418-3B41-87CE-A4F674376C62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7D99EF-F1C8-EC4C-9C91-3950C3AA392A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84173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74D309-A159-49EF-AA30-9AD12AF5DB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4"/>
            <a:ext cx="2933700" cy="58832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069772-6562-4B91-92CF-F6615BFA12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33400" y="365124"/>
            <a:ext cx="8039100" cy="5883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10" name="Round Same Side Corner Rectangle 9">
            <a:extLst>
              <a:ext uri="{FF2B5EF4-FFF2-40B4-BE49-F238E27FC236}">
                <a16:creationId xmlns:a16="http://schemas.microsoft.com/office/drawing/2014/main" id="{19FD2F09-3B88-314A-B3CC-FEEDDCF53056}"/>
              </a:ext>
            </a:extLst>
          </p:cNvPr>
          <p:cNvSpPr/>
          <p:nvPr userDrawn="1"/>
        </p:nvSpPr>
        <p:spPr>
          <a:xfrm>
            <a:off x="11264900" y="6451600"/>
            <a:ext cx="393700" cy="406399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tx1">
                  <a:lumMod val="75000"/>
                  <a:lumOff val="25000"/>
                  <a:alpha val="5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ID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D0AAF1-F4D5-E44C-8BE3-766407CC3633}"/>
              </a:ext>
            </a:extLst>
          </p:cNvPr>
          <p:cNvSpPr txBox="1"/>
          <p:nvPr userDrawn="1"/>
        </p:nvSpPr>
        <p:spPr>
          <a:xfrm>
            <a:off x="11295856" y="6571376"/>
            <a:ext cx="331788" cy="15388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fld id="{40876BFF-1584-4FA6-A406-00684317F9C8}" type="slidenum">
              <a:rPr lang="en-US" sz="1000" b="1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‹#›</a:t>
            </a:fld>
            <a:endParaRPr lang="en-US" sz="1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28BF7B9-5D64-1843-8EE0-CBC45D50B48E}"/>
              </a:ext>
            </a:extLst>
          </p:cNvPr>
          <p:cNvSpPr txBox="1"/>
          <p:nvPr userDrawn="1"/>
        </p:nvSpPr>
        <p:spPr>
          <a:xfrm>
            <a:off x="9824682" y="6586765"/>
            <a:ext cx="1241788" cy="1231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800" b="0" dirty="0">
                <a:solidFill>
                  <a:schemeClr val="bg1">
                    <a:lumMod val="6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E-Commerce Marketing Plan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8CB0C3-E679-CF46-A2DF-4862E9A615A6}"/>
              </a:ext>
            </a:extLst>
          </p:cNvPr>
          <p:cNvCxnSpPr>
            <a:cxnSpLocks/>
          </p:cNvCxnSpPr>
          <p:nvPr userDrawn="1"/>
        </p:nvCxnSpPr>
        <p:spPr>
          <a:xfrm flipH="1">
            <a:off x="2" y="6648320"/>
            <a:ext cx="962625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68799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67C5E-FB68-4521-A8B7-101E4CF2A7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615497-1D01-49E5-B478-CC8A5BD2D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0CBF3-D25C-4A0D-960F-E7D99E688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CFA5F-5D4E-4D59-8C25-2FC3F8A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20A3DA-23A0-4887-9671-6D2DFC7C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390300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3C7F9-D8B4-4D14-9BC9-9132A1301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6DFC-892F-4434-9574-5471DE8D0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6C019-88A8-4B38-BDCA-6B48FE13C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00EA0-6446-4214-AFEB-F08B842F4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F59F27-81A0-4857-9637-781A1CA3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465353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8BFC6-D661-42D6-A45C-3946F3A5F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1EB16-C284-4F49-A592-B28CE6DB56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A5C463-23A7-4D6E-B7EB-C460F83D0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127D0C-B7DF-4D6F-A5DF-B74A0DAD9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C2D1-F34D-4967-BFFD-C03B0DB07F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5707313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4699F-A543-496F-BB66-2ACD1CD6E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6D1430-273D-46C9-8382-F71AE6536E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CF12BE-F16E-4900-81EB-692A45185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15F4F9-74AD-44A9-A213-423AD3DA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23365D-7658-4612-B028-C64FD3326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03C09-F0B1-4085-82A7-388AE8E2D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494314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BD255-1FC8-488E-B7F1-4D4A99F19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879880-E8C7-4D9A-8C5C-E87A16F809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8F7DD-E114-4140-B924-52345BC499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B1434A-A066-4930-BB0D-8B844FD4E7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7C2477A-DDB4-4716-87F1-1428910804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546ECB-7441-496C-A020-4742E0123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47387CC-F75F-4A15-A726-4E372B8A1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B43EB-A420-41C3-8260-4CF20475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496399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6DCB-E016-4C29-9A57-6D803243B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7920B7-CCD2-4995-A221-12DA4FD0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F5760E-B5E4-41AC-A7D1-6F6491CFE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A370CE-33F3-4814-B6EA-B41762805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05963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3872-65FE-18F2-7C95-7198696C1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F0E4E8-4F69-420A-F1F8-6EE4C125DC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C89C0-E756-C182-0235-7F7F7A64E78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083862-5B64-41F4-9FF8-FA7BF653D29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8CE46-1ACE-ACB8-905A-41318FC6E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8F37C-A33D-F5A7-1D75-F6833E259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251EBB-C49B-430B-9DFD-4FF705AB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6382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7DF199-F9CC-4D54-BBE0-D65D0473F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C93E07-5FBD-4773-99A7-41B8924AE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0600F-ACE0-4F88-B29E-209FA1882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2214565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5443D-2A0F-404E-AA76-5B4DA3DAA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C9573-2539-4364-8AB7-5808B04D98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0C84C-ECD7-49ED-B279-87EE4140E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22DBCC-5A73-4CAF-B623-062DAE3EB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284B25-8122-4CEF-9316-2E1C191AE1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60A493-EBC8-4502-85F5-170697207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779050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7C47-826E-460D-BEE9-E2A5650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2CE2CE-4D1C-48CC-8E24-EC540F1F90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D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306C98-D658-48F3-9113-1995E06178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B1648-D2D0-4617-AA4F-CA7F0694F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D187EC-17F6-45FB-9CB5-93BEA741D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1959D-0319-4347-8D6E-00D877219C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63813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6E7B-B000-4B91-8AFC-11BB2EF8F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5EB7D-16EB-498E-8446-1F7ED5906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E4EB9B-4169-4A2D-B73D-B7CDE7B95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A6619F-8210-4C68-BB6D-6C4FB1294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A6ABCB-F69E-4D70-888A-2D9808FFD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030584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A9E195-4A91-4E8F-8517-9C1FB970FE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C23C9A-4133-41BC-9891-C6FAFF66BC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FB5FA4-9432-4210-A7CE-54C245C7B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1169AD-D5EB-481A-83B1-12A6515F5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B988B-600E-425B-BF97-87CD938C2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03195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5FDEE-C941-8EEC-919D-EB97EE331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809F6-1FB6-17D1-2258-8332522EFE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A5F40-CC84-3294-1FA3-51600B1768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C3DA0F-C411-A7D0-6A5A-5A58D9327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083862-5B64-41F4-9FF8-FA7BF653D29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440192-93E1-B954-1B54-CCDB1DD2C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5420D-0F42-95D7-D360-C55667D73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251EBB-C49B-430B-9DFD-4FF705AB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3232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F7CF8-CC8C-ED8E-18D5-799D8A4E0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1348B8-2667-0D1E-6826-328FB8322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C1E731-ACD1-4431-095A-ACF8A8476F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6E9710-CF3C-A76E-3BCD-50F4938CA2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A1A84E-2A8E-A754-7166-76125CA8D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7C4949-221E-C2B6-725C-6D4A2EA0DB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083862-5B64-41F4-9FF8-FA7BF653D29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3B7CB5-7E10-2309-4EB8-DC6C94242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DB4137-5FBB-AF53-651C-50FD6CA1A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251EBB-C49B-430B-9DFD-4FF705AB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432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C126-52C1-7259-D0AA-101CFBCC5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31918D-F2A9-86E2-F66C-FF887070687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083862-5B64-41F4-9FF8-FA7BF653D29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40B0B6-A3DC-2777-9717-614B7ACFE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7D35D-90D3-A5AC-66F9-449F884E4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251EBB-C49B-430B-9DFD-4FF705AB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219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6E0091-17E5-4E97-887D-585822BEA1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083862-5B64-41F4-9FF8-FA7BF653D29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06AA0F-6E17-94A3-0C29-C2796422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7AD2-C544-2963-CCCA-82AE0100D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251EBB-C49B-430B-9DFD-4FF705AB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3335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10F7B-6F4F-61AC-5CBE-A9E1264BE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22434-5929-297F-73A4-0B4ED310F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1C8C-31A2-4BD2-3151-0868F0553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3E1B3C-FDA1-AC19-06C8-ADF658F5D6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083862-5B64-41F4-9FF8-FA7BF653D29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015C0F-92AA-11FE-95EE-883A9E7B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E71FAC-587B-FFF3-C3EB-6D663983C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251EBB-C49B-430B-9DFD-4FF705AB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0E00D-6E70-D4D4-CFD5-702D4A3B2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E73792-CF8C-8743-8941-0EFBF75636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FC9F19-02EE-D4ED-63D7-5DBE593867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17DE87-9AF9-A2EA-437F-BC0205D994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083862-5B64-41F4-9FF8-FA7BF653D298}" type="datetimeFigureOut">
              <a:rPr lang="en-US" smtClean="0"/>
              <a:t>5/30/2022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18C91-3F87-545D-5B00-63B841090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4AE3AF-713A-3A4F-1B6A-26EA5070B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C251EBB-C49B-430B-9DFD-4FF705AB17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2891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13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tags" Target="../tags/tag2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ags" Target="../tags/tag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07CE54-F728-340B-58F7-8D90A03E50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ABC3B6-2BAC-ED8F-DC03-60F985F0B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87BBAE-2EF5-44F9-6B29-6AE09513E907}"/>
              </a:ext>
            </a:extLst>
          </p:cNvPr>
          <p:cNvSpPr/>
          <p:nvPr userDrawn="1"/>
        </p:nvSpPr>
        <p:spPr>
          <a:xfrm>
            <a:off x="515938" y="6151070"/>
            <a:ext cx="10942637" cy="3678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71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rgbClr val="A204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23686D-5273-C93D-6BD3-4C60B5E76F35}"/>
              </a:ext>
            </a:extLst>
          </p:cNvPr>
          <p:cNvGrpSpPr/>
          <p:nvPr userDrawn="1"/>
        </p:nvGrpSpPr>
        <p:grpSpPr>
          <a:xfrm rot="1800000">
            <a:off x="11149393" y="6041142"/>
            <a:ext cx="594932" cy="587718"/>
            <a:chOff x="11149393" y="6041142"/>
            <a:chExt cx="594932" cy="5877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EA934B9-ED8A-F601-DAE4-DFC338851574}"/>
                </a:ext>
              </a:extLst>
            </p:cNvPr>
            <p:cNvSpPr/>
            <p:nvPr/>
          </p:nvSpPr>
          <p:spPr>
            <a:xfrm>
              <a:off x="11149393" y="6041142"/>
              <a:ext cx="261716" cy="587718"/>
            </a:xfrm>
            <a:custGeom>
              <a:avLst/>
              <a:gdLst>
                <a:gd name="connsiteX0" fmla="*/ 261716 w 261716"/>
                <a:gd name="connsiteY0" fmla="*/ 0 h 587718"/>
                <a:gd name="connsiteX1" fmla="*/ 261716 w 261716"/>
                <a:gd name="connsiteY1" fmla="*/ 587718 h 587718"/>
                <a:gd name="connsiteX2" fmla="*/ 237516 w 261716"/>
                <a:gd name="connsiteY2" fmla="*/ 585279 h 587718"/>
                <a:gd name="connsiteX3" fmla="*/ 0 w 261716"/>
                <a:gd name="connsiteY3" fmla="*/ 293859 h 587718"/>
                <a:gd name="connsiteX4" fmla="*/ 237516 w 261716"/>
                <a:gd name="connsiteY4" fmla="*/ 2440 h 58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16" h="587718">
                  <a:moveTo>
                    <a:pt x="261716" y="0"/>
                  </a:moveTo>
                  <a:lnTo>
                    <a:pt x="261716" y="587718"/>
                  </a:lnTo>
                  <a:lnTo>
                    <a:pt x="237516" y="585279"/>
                  </a:lnTo>
                  <a:cubicBezTo>
                    <a:pt x="101966" y="557541"/>
                    <a:pt x="0" y="437608"/>
                    <a:pt x="0" y="293859"/>
                  </a:cubicBezTo>
                  <a:cubicBezTo>
                    <a:pt x="0" y="150111"/>
                    <a:pt x="101966" y="30177"/>
                    <a:pt x="237516" y="2440"/>
                  </a:cubicBezTo>
                  <a:close/>
                </a:path>
              </a:pathLst>
            </a:custGeom>
            <a:solidFill>
              <a:srgbClr val="A20417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70ADFE1-DAD6-68BF-2BA8-ACCB34B3546E}"/>
                </a:ext>
              </a:extLst>
            </p:cNvPr>
            <p:cNvSpPr/>
            <p:nvPr/>
          </p:nvSpPr>
          <p:spPr>
            <a:xfrm flipH="1">
              <a:off x="11482609" y="6041142"/>
              <a:ext cx="261716" cy="587718"/>
            </a:xfrm>
            <a:custGeom>
              <a:avLst/>
              <a:gdLst>
                <a:gd name="connsiteX0" fmla="*/ 261716 w 261716"/>
                <a:gd name="connsiteY0" fmla="*/ 0 h 587718"/>
                <a:gd name="connsiteX1" fmla="*/ 261716 w 261716"/>
                <a:gd name="connsiteY1" fmla="*/ 587718 h 587718"/>
                <a:gd name="connsiteX2" fmla="*/ 237516 w 261716"/>
                <a:gd name="connsiteY2" fmla="*/ 585279 h 587718"/>
                <a:gd name="connsiteX3" fmla="*/ 0 w 261716"/>
                <a:gd name="connsiteY3" fmla="*/ 293859 h 587718"/>
                <a:gd name="connsiteX4" fmla="*/ 237516 w 261716"/>
                <a:gd name="connsiteY4" fmla="*/ 2440 h 58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16" h="587718">
                  <a:moveTo>
                    <a:pt x="261716" y="0"/>
                  </a:moveTo>
                  <a:lnTo>
                    <a:pt x="261716" y="587718"/>
                  </a:lnTo>
                  <a:lnTo>
                    <a:pt x="237516" y="585279"/>
                  </a:lnTo>
                  <a:cubicBezTo>
                    <a:pt x="101966" y="557541"/>
                    <a:pt x="0" y="437608"/>
                    <a:pt x="0" y="293859"/>
                  </a:cubicBezTo>
                  <a:cubicBezTo>
                    <a:pt x="0" y="150111"/>
                    <a:pt x="101966" y="30177"/>
                    <a:pt x="237516" y="2440"/>
                  </a:cubicBezTo>
                  <a:close/>
                </a:path>
              </a:pathLst>
            </a:custGeom>
            <a:solidFill>
              <a:srgbClr val="007144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8" name="Oval 17">
            <a:extLst>
              <a:ext uri="{FF2B5EF4-FFF2-40B4-BE49-F238E27FC236}">
                <a16:creationId xmlns:a16="http://schemas.microsoft.com/office/drawing/2014/main" id="{D5EEB2CA-713E-3FE0-9F00-8A05142D26E2}"/>
              </a:ext>
            </a:extLst>
          </p:cNvPr>
          <p:cNvSpPr/>
          <p:nvPr userDrawn="1"/>
        </p:nvSpPr>
        <p:spPr>
          <a:xfrm>
            <a:off x="11238493" y="6126637"/>
            <a:ext cx="416733" cy="4167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153E43C-3D68-727B-5558-5D137366C5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8018" y="6126638"/>
            <a:ext cx="416734" cy="392294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‹#›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CE081D-19B6-D30A-8486-8CB20E6A3E80}"/>
              </a:ext>
            </a:extLst>
          </p:cNvPr>
          <p:cNvCxnSpPr>
            <a:cxnSpLocks/>
          </p:cNvCxnSpPr>
          <p:nvPr userDrawn="1"/>
        </p:nvCxnSpPr>
        <p:spPr>
          <a:xfrm>
            <a:off x="2133600" y="6335001"/>
            <a:ext cx="8908716" cy="0"/>
          </a:xfrm>
          <a:prstGeom prst="line">
            <a:avLst/>
          </a:prstGeom>
          <a:ln>
            <a:gradFill flip="none" rotWithShape="1">
              <a:gsLst>
                <a:gs pos="0">
                  <a:srgbClr val="007144"/>
                </a:gs>
                <a:gs pos="100000">
                  <a:srgbClr val="A20417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5151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25" userDrawn="1">
          <p15:clr>
            <a:srgbClr val="F26B43"/>
          </p15:clr>
        </p15:guide>
        <p15:guide id="2" pos="7355" userDrawn="1">
          <p15:clr>
            <a:srgbClr val="F26B43"/>
          </p15:clr>
        </p15:guide>
        <p15:guide id="3" orient="horz" pos="3974" userDrawn="1">
          <p15:clr>
            <a:srgbClr val="F26B43"/>
          </p15:clr>
        </p15:guide>
        <p15:guide id="4" orient="horz" pos="346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DBC3F41C-1950-4175-A0D5-F29309A4B1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18459884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6" imgW="383" imgH="384" progId="TCLayout.ActiveDocument.1">
                  <p:embed/>
                </p:oleObj>
              </mc:Choice>
              <mc:Fallback>
                <p:oleObj name="think-cell Slide" r:id="rId16" imgW="383" imgH="384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DBC3F41C-1950-4175-A0D5-F29309A4B1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3AF71B7F-2C2D-40D3-A393-9F6DCC630C92}"/>
              </a:ext>
            </a:extLst>
          </p:cNvPr>
          <p:cNvSpPr/>
          <p:nvPr userDrawn="1">
            <p:custDataLst>
              <p:tags r:id="rId15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400" b="1" i="0" baseline="0" dirty="0">
              <a:latin typeface="Segoe UI" panose="020B0502040204020203" pitchFamily="34" charset="0"/>
              <a:ea typeface="+mj-ea"/>
              <a:cs typeface="Segoe UI" panose="020B0502040204020203" pitchFamily="34" charset="0"/>
              <a:sym typeface="Segoe UI" panose="020B0502040204020203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DE9C95-668D-4C97-99D8-074E1701B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06400"/>
            <a:ext cx="11125200" cy="88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ID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9BE55-B1B7-4BDF-8E9F-D05E93906A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3400" y="1524000"/>
            <a:ext cx="11125200" cy="4652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D" dirty="0"/>
          </a:p>
        </p:txBody>
      </p:sp>
    </p:spTree>
    <p:extLst>
      <p:ext uri="{BB962C8B-B14F-4D97-AF65-F5344CB8AC3E}">
        <p14:creationId xmlns:p14="http://schemas.microsoft.com/office/powerpoint/2010/main" val="4180320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Segoe UI" panose="020B0502040204020203" pitchFamily="34" charset="0"/>
          <a:ea typeface="+mj-ea"/>
          <a:cs typeface="Segoe UI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36">
          <p15:clr>
            <a:srgbClr val="F26B43"/>
          </p15:clr>
        </p15:guide>
        <p15:guide id="2" pos="7344">
          <p15:clr>
            <a:srgbClr val="F26B43"/>
          </p15:clr>
        </p15:guide>
        <p15:guide id="3" orient="horz" pos="393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816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9B958-55CA-48B5-81F1-C6BC2F4F8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D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44CE2-1105-47FE-955D-81C96D12AA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C653F-8EE2-4B5E-B2B7-FAABE6B356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5997C8-D194-4E1A-AD43-558513CA001C}" type="datetimeFigureOut">
              <a:rPr lang="en-ID" smtClean="0"/>
              <a:t>30/05/2022</a:t>
            </a:fld>
            <a:endParaRPr lang="en-ID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7EC97-C70E-4775-B104-BA014F718A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D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E2BA64-4F1D-4B0C-A5B8-40B865ADF6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4A7BE5-C66F-4B36-80D2-ED11557B9407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963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54.jpe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9.jpeg"/><Relationship Id="rId5" Type="http://schemas.openxmlformats.org/officeDocument/2006/relationships/image" Target="../media/image58.jpe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microsoft.com/office/2007/relationships/hdphoto" Target="../media/hdphoto1.wdp"/><Relationship Id="rId3" Type="http://schemas.openxmlformats.org/officeDocument/2006/relationships/image" Target="../media/image21.png"/><Relationship Id="rId7" Type="http://schemas.openxmlformats.org/officeDocument/2006/relationships/image" Target="../media/image25.jpeg"/><Relationship Id="rId12" Type="http://schemas.openxmlformats.org/officeDocument/2006/relationships/image" Target="../media/image30.pn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emf"/><Relationship Id="rId11" Type="http://schemas.openxmlformats.org/officeDocument/2006/relationships/image" Target="../media/image29.emf"/><Relationship Id="rId5" Type="http://schemas.openxmlformats.org/officeDocument/2006/relationships/image" Target="../media/image23.emf"/><Relationship Id="rId15" Type="http://schemas.openxmlformats.org/officeDocument/2006/relationships/image" Target="../media/image32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7AFE74-247B-3A8A-2BA1-8FFA1F72A2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6" descr="black smartphone near person">
            <a:extLst>
              <a:ext uri="{FF2B5EF4-FFF2-40B4-BE49-F238E27FC236}">
                <a16:creationId xmlns:a16="http://schemas.microsoft.com/office/drawing/2014/main" id="{41D0A450-0E0D-CC46-A8E8-F647A9CA58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588E9887-7A06-0DEA-54E6-E6CD07EBF87B}"/>
              </a:ext>
            </a:extLst>
          </p:cNvPr>
          <p:cNvSpPr/>
          <p:nvPr/>
        </p:nvSpPr>
        <p:spPr>
          <a:xfrm>
            <a:off x="7333957" y="1239520"/>
            <a:ext cx="914400" cy="914400"/>
          </a:xfrm>
          <a:prstGeom prst="rtTriangle">
            <a:avLst/>
          </a:prstGeom>
          <a:solidFill>
            <a:srgbClr val="0040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black smartphone near person">
            <a:extLst>
              <a:ext uri="{FF2B5EF4-FFF2-40B4-BE49-F238E27FC236}">
                <a16:creationId xmlns:a16="http://schemas.microsoft.com/office/drawing/2014/main" id="{7E8FF7BC-29B7-2A9A-ED64-91811C4324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081" y="773722"/>
            <a:ext cx="10652760" cy="520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Single Corner Snipped 21">
            <a:extLst>
              <a:ext uri="{FF2B5EF4-FFF2-40B4-BE49-F238E27FC236}">
                <a16:creationId xmlns:a16="http://schemas.microsoft.com/office/drawing/2014/main" id="{DE0BC180-3E04-8F6B-7455-4AB03D3BBD56}"/>
              </a:ext>
            </a:extLst>
          </p:cNvPr>
          <p:cNvSpPr/>
          <p:nvPr/>
        </p:nvSpPr>
        <p:spPr>
          <a:xfrm>
            <a:off x="0" y="773723"/>
            <a:ext cx="10698480" cy="5205048"/>
          </a:xfrm>
          <a:prstGeom prst="snip1Rect">
            <a:avLst>
              <a:gd name="adj" fmla="val 14154"/>
            </a:avLst>
          </a:prstGeom>
          <a:gradFill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33000">
                <a:schemeClr val="bg1">
                  <a:alpha val="74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Diagonal Corners Snipped 15">
            <a:extLst>
              <a:ext uri="{FF2B5EF4-FFF2-40B4-BE49-F238E27FC236}">
                <a16:creationId xmlns:a16="http://schemas.microsoft.com/office/drawing/2014/main" id="{C3BCE836-FAE6-BC5D-4168-73A9C46A6D51}"/>
              </a:ext>
            </a:extLst>
          </p:cNvPr>
          <p:cNvSpPr/>
          <p:nvPr/>
        </p:nvSpPr>
        <p:spPr>
          <a:xfrm>
            <a:off x="1" y="1693985"/>
            <a:ext cx="10657840" cy="3470030"/>
          </a:xfrm>
          <a:prstGeom prst="snip2DiagRect">
            <a:avLst/>
          </a:prstGeom>
          <a:gradFill>
            <a:gsLst>
              <a:gs pos="40000">
                <a:srgbClr val="A20417">
                  <a:alpha val="89000"/>
                </a:srgbClr>
              </a:gs>
              <a:gs pos="100000">
                <a:srgbClr val="ED4255">
                  <a:alpha val="86000"/>
                </a:srgb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4E2D7A-A9E8-2426-0FFF-5120ADC35B60}"/>
              </a:ext>
            </a:extLst>
          </p:cNvPr>
          <p:cNvSpPr txBox="1"/>
          <p:nvPr/>
        </p:nvSpPr>
        <p:spPr>
          <a:xfrm>
            <a:off x="735638" y="2991507"/>
            <a:ext cx="53374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+mj-lt"/>
              </a:rPr>
              <a:t>PROS &amp; CONS</a:t>
            </a:r>
          </a:p>
        </p:txBody>
      </p:sp>
      <p:sp>
        <p:nvSpPr>
          <p:cNvPr id="20" name="Flowchart: Manual Input 19">
            <a:extLst>
              <a:ext uri="{FF2B5EF4-FFF2-40B4-BE49-F238E27FC236}">
                <a16:creationId xmlns:a16="http://schemas.microsoft.com/office/drawing/2014/main" id="{AEFC0B14-0443-4AB9-D448-40064CC1BCF9}"/>
              </a:ext>
            </a:extLst>
          </p:cNvPr>
          <p:cNvSpPr/>
          <p:nvPr/>
        </p:nvSpPr>
        <p:spPr>
          <a:xfrm rot="16200000">
            <a:off x="6967145" y="1842592"/>
            <a:ext cx="4298227" cy="3083165"/>
          </a:xfrm>
          <a:custGeom>
            <a:avLst/>
            <a:gdLst>
              <a:gd name="connsiteX0" fmla="*/ 0 w 10000"/>
              <a:gd name="connsiteY0" fmla="*/ 2000 h 10000"/>
              <a:gd name="connsiteX1" fmla="*/ 10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4" fmla="*/ 0 w 10000"/>
              <a:gd name="connsiteY4" fmla="*/ 2000 h 10000"/>
              <a:gd name="connsiteX0" fmla="*/ 0 w 10000"/>
              <a:gd name="connsiteY0" fmla="*/ 2974 h 10974"/>
              <a:gd name="connsiteX1" fmla="*/ 9953 w 10000"/>
              <a:gd name="connsiteY1" fmla="*/ 0 h 10974"/>
              <a:gd name="connsiteX2" fmla="*/ 10000 w 10000"/>
              <a:gd name="connsiteY2" fmla="*/ 10974 h 10974"/>
              <a:gd name="connsiteX3" fmla="*/ 0 w 10000"/>
              <a:gd name="connsiteY3" fmla="*/ 10974 h 10974"/>
              <a:gd name="connsiteX4" fmla="*/ 0 w 10000"/>
              <a:gd name="connsiteY4" fmla="*/ 2974 h 10974"/>
              <a:gd name="connsiteX0" fmla="*/ 0 w 10004"/>
              <a:gd name="connsiteY0" fmla="*/ 3498 h 11498"/>
              <a:gd name="connsiteX1" fmla="*/ 10000 w 10004"/>
              <a:gd name="connsiteY1" fmla="*/ 0 h 11498"/>
              <a:gd name="connsiteX2" fmla="*/ 10000 w 10004"/>
              <a:gd name="connsiteY2" fmla="*/ 11498 h 11498"/>
              <a:gd name="connsiteX3" fmla="*/ 0 w 10004"/>
              <a:gd name="connsiteY3" fmla="*/ 11498 h 11498"/>
              <a:gd name="connsiteX4" fmla="*/ 0 w 10004"/>
              <a:gd name="connsiteY4" fmla="*/ 3498 h 11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4" h="11498">
                <a:moveTo>
                  <a:pt x="0" y="3498"/>
                </a:moveTo>
                <a:lnTo>
                  <a:pt x="10000" y="0"/>
                </a:lnTo>
                <a:cubicBezTo>
                  <a:pt x="10016" y="3658"/>
                  <a:pt x="9984" y="7840"/>
                  <a:pt x="10000" y="11498"/>
                </a:cubicBezTo>
                <a:lnTo>
                  <a:pt x="0" y="11498"/>
                </a:lnTo>
                <a:lnTo>
                  <a:pt x="0" y="3498"/>
                </a:lnTo>
                <a:close/>
              </a:path>
            </a:pathLst>
          </a:cu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A19886A-92C1-857A-F596-6813BFCB62A3}"/>
              </a:ext>
            </a:extLst>
          </p:cNvPr>
          <p:cNvCxnSpPr>
            <a:cxnSpLocks/>
          </p:cNvCxnSpPr>
          <p:nvPr/>
        </p:nvCxnSpPr>
        <p:spPr>
          <a:xfrm>
            <a:off x="914400" y="4668129"/>
            <a:ext cx="7460566" cy="0"/>
          </a:xfrm>
          <a:prstGeom prst="line">
            <a:avLst/>
          </a:prstGeom>
          <a:ln>
            <a:solidFill>
              <a:schemeClr val="bg1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A5789FBA-B096-3460-DA45-4EEE80E75CF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32073" y="-30494"/>
            <a:ext cx="4759927" cy="6903734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9BE734DA-4FEB-3EA0-D4BE-CAFC7272AE13}"/>
              </a:ext>
            </a:extLst>
          </p:cNvPr>
          <p:cNvSpPr/>
          <p:nvPr/>
        </p:nvSpPr>
        <p:spPr>
          <a:xfrm>
            <a:off x="711990" y="1996440"/>
            <a:ext cx="3429000" cy="8382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2" name="Picture 8" descr="Profil 24slides &amp; Info Karir 2022 | Glints">
            <a:extLst>
              <a:ext uri="{FF2B5EF4-FFF2-40B4-BE49-F238E27FC236}">
                <a16:creationId xmlns:a16="http://schemas.microsoft.com/office/drawing/2014/main" id="{5D7F8B6C-F593-3EEA-F43B-FF2893303B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3050" y="2153920"/>
            <a:ext cx="1706880" cy="52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891E4A94-F72A-219A-3627-B539D0C7073D}"/>
              </a:ext>
            </a:extLst>
          </p:cNvPr>
          <p:cNvSpPr/>
          <p:nvPr/>
        </p:nvSpPr>
        <p:spPr>
          <a:xfrm>
            <a:off x="7507715" y="5632692"/>
            <a:ext cx="667537" cy="667537"/>
          </a:xfrm>
          <a:prstGeom prst="ellipse">
            <a:avLst/>
          </a:prstGeom>
          <a:solidFill>
            <a:srgbClr val="007144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Thumbs up sign outline">
            <a:extLst>
              <a:ext uri="{FF2B5EF4-FFF2-40B4-BE49-F238E27FC236}">
                <a16:creationId xmlns:a16="http://schemas.microsoft.com/office/drawing/2014/main" id="{CAAE0B05-49FB-0BA5-6929-186DAE8592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37712" y="5762689"/>
            <a:ext cx="407544" cy="407544"/>
          </a:xfrm>
          <a:prstGeom prst="rect">
            <a:avLst/>
          </a:prstGeom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4F0C3DED-CCBB-EAD4-A234-50173D6B40D5}"/>
              </a:ext>
            </a:extLst>
          </p:cNvPr>
          <p:cNvSpPr/>
          <p:nvPr/>
        </p:nvSpPr>
        <p:spPr>
          <a:xfrm>
            <a:off x="8238228" y="5632692"/>
            <a:ext cx="667537" cy="667537"/>
          </a:xfrm>
          <a:prstGeom prst="ellipse">
            <a:avLst/>
          </a:prstGeom>
          <a:solidFill>
            <a:srgbClr val="ED4255"/>
          </a:solidFill>
          <a:ln w="476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Graphic 38" descr="Thumbs Down outline">
            <a:extLst>
              <a:ext uri="{FF2B5EF4-FFF2-40B4-BE49-F238E27FC236}">
                <a16:creationId xmlns:a16="http://schemas.microsoft.com/office/drawing/2014/main" id="{7C9F2D25-A48C-DB7C-5759-AB3E831B85B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8224" y="5762689"/>
            <a:ext cx="407544" cy="40754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1B6B3032-5A1F-1BA7-3A9D-475284B101A0}"/>
              </a:ext>
            </a:extLst>
          </p:cNvPr>
          <p:cNvSpPr txBox="1"/>
          <p:nvPr/>
        </p:nvSpPr>
        <p:spPr>
          <a:xfrm>
            <a:off x="914400" y="4038600"/>
            <a:ext cx="2619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Power point template</a:t>
            </a:r>
          </a:p>
        </p:txBody>
      </p:sp>
    </p:spTree>
    <p:extLst>
      <p:ext uri="{BB962C8B-B14F-4D97-AF65-F5344CB8AC3E}">
        <p14:creationId xmlns:p14="http://schemas.microsoft.com/office/powerpoint/2010/main" val="282315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33">
            <a:extLst>
              <a:ext uri="{FF2B5EF4-FFF2-40B4-BE49-F238E27FC236}">
                <a16:creationId xmlns:a16="http://schemas.microsoft.com/office/drawing/2014/main" id="{9C0E2105-2EBE-F343-EC48-6CB2BE0E3C59}"/>
              </a:ext>
            </a:extLst>
          </p:cNvPr>
          <p:cNvSpPr/>
          <p:nvPr/>
        </p:nvSpPr>
        <p:spPr>
          <a:xfrm>
            <a:off x="515937" y="1048508"/>
            <a:ext cx="5585318" cy="49936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10800000" algn="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7" name="Rectangle 326">
            <a:extLst>
              <a:ext uri="{FF2B5EF4-FFF2-40B4-BE49-F238E27FC236}">
                <a16:creationId xmlns:a16="http://schemas.microsoft.com/office/drawing/2014/main" id="{D91173C4-77F1-83D2-7102-1FAABCB84489}"/>
              </a:ext>
            </a:extLst>
          </p:cNvPr>
          <p:cNvSpPr/>
          <p:nvPr/>
        </p:nvSpPr>
        <p:spPr>
          <a:xfrm>
            <a:off x="6101255" y="1048508"/>
            <a:ext cx="5585318" cy="49936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10800000" algn="r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353" name="Picture 352" descr="sittin people beside table inside room">
            <a:extLst>
              <a:ext uri="{FF2B5EF4-FFF2-40B4-BE49-F238E27FC236}">
                <a16:creationId xmlns:a16="http://schemas.microsoft.com/office/drawing/2014/main" id="{1EEEB124-3072-74D8-DFBC-BE0973A6F3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01255" y="1048508"/>
            <a:ext cx="5585318" cy="4993610"/>
          </a:xfrm>
          <a:custGeom>
            <a:avLst/>
            <a:gdLst>
              <a:gd name="connsiteX0" fmla="*/ 0 w 5585318"/>
              <a:gd name="connsiteY0" fmla="*/ 0 h 4693920"/>
              <a:gd name="connsiteX1" fmla="*/ 5585318 w 5585318"/>
              <a:gd name="connsiteY1" fmla="*/ 0 h 4693920"/>
              <a:gd name="connsiteX2" fmla="*/ 5585318 w 5585318"/>
              <a:gd name="connsiteY2" fmla="*/ 4693920 h 4693920"/>
              <a:gd name="connsiteX3" fmla="*/ 0 w 5585318"/>
              <a:gd name="connsiteY3" fmla="*/ 4693920 h 469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5318" h="4693920">
                <a:moveTo>
                  <a:pt x="0" y="0"/>
                </a:moveTo>
                <a:lnTo>
                  <a:pt x="5585318" y="0"/>
                </a:lnTo>
                <a:lnTo>
                  <a:pt x="5585318" y="4693920"/>
                </a:lnTo>
                <a:lnTo>
                  <a:pt x="0" y="469392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2" name="Picture 351" descr="sittin people beside table inside room">
            <a:extLst>
              <a:ext uri="{FF2B5EF4-FFF2-40B4-BE49-F238E27FC236}">
                <a16:creationId xmlns:a16="http://schemas.microsoft.com/office/drawing/2014/main" id="{1F275FE5-30FD-EBCA-83FB-F50C5682D3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15937" y="1048508"/>
            <a:ext cx="5585318" cy="4993610"/>
          </a:xfrm>
          <a:custGeom>
            <a:avLst/>
            <a:gdLst>
              <a:gd name="connsiteX0" fmla="*/ 0 w 5585318"/>
              <a:gd name="connsiteY0" fmla="*/ 0 h 4693920"/>
              <a:gd name="connsiteX1" fmla="*/ 5585318 w 5585318"/>
              <a:gd name="connsiteY1" fmla="*/ 0 h 4693920"/>
              <a:gd name="connsiteX2" fmla="*/ 5585318 w 5585318"/>
              <a:gd name="connsiteY2" fmla="*/ 4693920 h 4693920"/>
              <a:gd name="connsiteX3" fmla="*/ 0 w 5585318"/>
              <a:gd name="connsiteY3" fmla="*/ 4693920 h 469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85318" h="4693920">
                <a:moveTo>
                  <a:pt x="0" y="0"/>
                </a:moveTo>
                <a:lnTo>
                  <a:pt x="5585318" y="0"/>
                </a:lnTo>
                <a:lnTo>
                  <a:pt x="5585318" y="4693920"/>
                </a:lnTo>
                <a:lnTo>
                  <a:pt x="0" y="469392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6" name="Slide Number Placeholder 3">
            <a:extLst>
              <a:ext uri="{FF2B5EF4-FFF2-40B4-BE49-F238E27FC236}">
                <a16:creationId xmlns:a16="http://schemas.microsoft.com/office/drawing/2014/main" id="{37DD1206-012B-B305-A850-41FAFA5A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018" y="6126638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10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7BD16C-E8EA-7CCD-4145-69D73E9425AB}"/>
              </a:ext>
            </a:extLst>
          </p:cNvPr>
          <p:cNvGrpSpPr/>
          <p:nvPr/>
        </p:nvGrpSpPr>
        <p:grpSpPr>
          <a:xfrm>
            <a:off x="3537169" y="549275"/>
            <a:ext cx="5117662" cy="1043348"/>
            <a:chOff x="3620665" y="828288"/>
            <a:chExt cx="5117662" cy="1043348"/>
          </a:xfrm>
        </p:grpSpPr>
        <p:sp>
          <p:nvSpPr>
            <p:cNvPr id="14" name="Rectangle: Top Corners Rounded 13">
              <a:extLst>
                <a:ext uri="{FF2B5EF4-FFF2-40B4-BE49-F238E27FC236}">
                  <a16:creationId xmlns:a16="http://schemas.microsoft.com/office/drawing/2014/main" id="{5358EFF7-F03F-1016-A95C-30E4C5561BC1}"/>
                </a:ext>
              </a:extLst>
            </p:cNvPr>
            <p:cNvSpPr/>
            <p:nvPr/>
          </p:nvSpPr>
          <p:spPr>
            <a:xfrm rot="16200000">
              <a:off x="4381034" y="67919"/>
              <a:ext cx="1043348" cy="25640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9700">
                  <a:srgbClr val="004019"/>
                </a:gs>
                <a:gs pos="100000">
                  <a:srgbClr val="007144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26" name="Rectangle: Top Corners Rounded 325">
              <a:extLst>
                <a:ext uri="{FF2B5EF4-FFF2-40B4-BE49-F238E27FC236}">
                  <a16:creationId xmlns:a16="http://schemas.microsoft.com/office/drawing/2014/main" id="{E194D597-53F5-7D4D-37E2-5296DCAF6949}"/>
                </a:ext>
              </a:extLst>
            </p:cNvPr>
            <p:cNvSpPr/>
            <p:nvPr/>
          </p:nvSpPr>
          <p:spPr>
            <a:xfrm rot="5400000">
              <a:off x="6934611" y="67919"/>
              <a:ext cx="1043348" cy="2564085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9700">
                  <a:srgbClr val="550003"/>
                </a:gs>
                <a:gs pos="100000">
                  <a:srgbClr val="A20417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2AF1DC5-51ED-53E5-3843-9F5CFF54279C}"/>
              </a:ext>
            </a:extLst>
          </p:cNvPr>
          <p:cNvGrpSpPr/>
          <p:nvPr/>
        </p:nvGrpSpPr>
        <p:grpSpPr>
          <a:xfrm>
            <a:off x="3785523" y="802690"/>
            <a:ext cx="529738" cy="529738"/>
            <a:chOff x="4276786" y="1375502"/>
            <a:chExt cx="474283" cy="474283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DD52EC5C-0507-32F9-5A0F-62D107CC98B8}"/>
                </a:ext>
              </a:extLst>
            </p:cNvPr>
            <p:cNvSpPr/>
            <p:nvPr/>
          </p:nvSpPr>
          <p:spPr>
            <a:xfrm>
              <a:off x="4276786" y="1375502"/>
              <a:ext cx="474283" cy="474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514AECC6-211B-CBFA-E7AD-E1479D52F0AF}"/>
                </a:ext>
              </a:extLst>
            </p:cNvPr>
            <p:cNvGrpSpPr/>
            <p:nvPr/>
          </p:nvGrpSpPr>
          <p:grpSpPr>
            <a:xfrm>
              <a:off x="4370921" y="1480133"/>
              <a:ext cx="286013" cy="265021"/>
              <a:chOff x="2982913" y="6350"/>
              <a:chExt cx="346075" cy="320675"/>
            </a:xfrm>
          </p:grpSpPr>
          <p:sp>
            <p:nvSpPr>
              <p:cNvPr id="142" name="Freeform 80">
                <a:extLst>
                  <a:ext uri="{FF2B5EF4-FFF2-40B4-BE49-F238E27FC236}">
                    <a16:creationId xmlns:a16="http://schemas.microsoft.com/office/drawing/2014/main" id="{A4832CE9-19AF-1198-3ECA-2199FAF0FC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6350"/>
                <a:ext cx="269875" cy="304800"/>
              </a:xfrm>
              <a:custGeom>
                <a:avLst/>
                <a:gdLst>
                  <a:gd name="T0" fmla="*/ 58 w 72"/>
                  <a:gd name="T1" fmla="*/ 59 h 81"/>
                  <a:gd name="T2" fmla="*/ 58 w 72"/>
                  <a:gd name="T3" fmla="*/ 59 h 81"/>
                  <a:gd name="T4" fmla="*/ 64 w 72"/>
                  <a:gd name="T5" fmla="*/ 65 h 81"/>
                  <a:gd name="T6" fmla="*/ 58 w 72"/>
                  <a:gd name="T7" fmla="*/ 71 h 81"/>
                  <a:gd name="T8" fmla="*/ 54 w 72"/>
                  <a:gd name="T9" fmla="*/ 71 h 81"/>
                  <a:gd name="T10" fmla="*/ 60 w 72"/>
                  <a:gd name="T11" fmla="*/ 77 h 81"/>
                  <a:gd name="T12" fmla="*/ 54 w 72"/>
                  <a:gd name="T13" fmla="*/ 81 h 81"/>
                  <a:gd name="T14" fmla="*/ 28 w 72"/>
                  <a:gd name="T15" fmla="*/ 81 h 81"/>
                  <a:gd name="T16" fmla="*/ 0 w 72"/>
                  <a:gd name="T17" fmla="*/ 77 h 81"/>
                  <a:gd name="T18" fmla="*/ 0 w 72"/>
                  <a:gd name="T19" fmla="*/ 43 h 81"/>
                  <a:gd name="T20" fmla="*/ 26 w 72"/>
                  <a:gd name="T21" fmla="*/ 9 h 81"/>
                  <a:gd name="T22" fmla="*/ 38 w 72"/>
                  <a:gd name="T23" fmla="*/ 12 h 81"/>
                  <a:gd name="T24" fmla="*/ 34 w 72"/>
                  <a:gd name="T25" fmla="*/ 33 h 81"/>
                  <a:gd name="T26" fmla="*/ 66 w 72"/>
                  <a:gd name="T27" fmla="*/ 33 h 81"/>
                  <a:gd name="T28" fmla="*/ 72 w 72"/>
                  <a:gd name="T29" fmla="*/ 39 h 81"/>
                  <a:gd name="T30" fmla="*/ 66 w 72"/>
                  <a:gd name="T31" fmla="*/ 47 h 81"/>
                  <a:gd name="T32" fmla="*/ 62 w 72"/>
                  <a:gd name="T33" fmla="*/ 47 h 81"/>
                  <a:gd name="T34" fmla="*/ 68 w 72"/>
                  <a:gd name="T35" fmla="*/ 53 h 81"/>
                  <a:gd name="T36" fmla="*/ 62 w 72"/>
                  <a:gd name="T37" fmla="*/ 59 h 81"/>
                  <a:gd name="T38" fmla="*/ 58 w 72"/>
                  <a:gd name="T39" fmla="*/ 5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81">
                    <a:moveTo>
                      <a:pt x="58" y="59"/>
                    </a:moveTo>
                    <a:cubicBezTo>
                      <a:pt x="58" y="59"/>
                      <a:pt x="58" y="59"/>
                      <a:pt x="58" y="59"/>
                    </a:cubicBezTo>
                    <a:cubicBezTo>
                      <a:pt x="61" y="59"/>
                      <a:pt x="64" y="62"/>
                      <a:pt x="64" y="65"/>
                    </a:cubicBezTo>
                    <a:cubicBezTo>
                      <a:pt x="64" y="68"/>
                      <a:pt x="61" y="71"/>
                      <a:pt x="58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7" y="71"/>
                      <a:pt x="60" y="74"/>
                      <a:pt x="60" y="77"/>
                    </a:cubicBezTo>
                    <a:cubicBezTo>
                      <a:pt x="60" y="80"/>
                      <a:pt x="57" y="81"/>
                      <a:pt x="54" y="81"/>
                    </a:cubicBezTo>
                    <a:cubicBezTo>
                      <a:pt x="54" y="81"/>
                      <a:pt x="38" y="81"/>
                      <a:pt x="28" y="81"/>
                    </a:cubicBezTo>
                    <a:cubicBezTo>
                      <a:pt x="17" y="81"/>
                      <a:pt x="14" y="79"/>
                      <a:pt x="0" y="7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0" y="43"/>
                      <a:pt x="26" y="25"/>
                      <a:pt x="26" y="9"/>
                    </a:cubicBezTo>
                    <a:cubicBezTo>
                      <a:pt x="26" y="3"/>
                      <a:pt x="35" y="0"/>
                      <a:pt x="38" y="12"/>
                    </a:cubicBezTo>
                    <a:cubicBezTo>
                      <a:pt x="40" y="19"/>
                      <a:pt x="34" y="33"/>
                      <a:pt x="3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72" y="36"/>
                      <a:pt x="72" y="39"/>
                    </a:cubicBezTo>
                    <a:cubicBezTo>
                      <a:pt x="72" y="42"/>
                      <a:pt x="69" y="47"/>
                      <a:pt x="66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7"/>
                      <a:pt x="68" y="50"/>
                      <a:pt x="68" y="53"/>
                    </a:cubicBezTo>
                    <a:cubicBezTo>
                      <a:pt x="68" y="56"/>
                      <a:pt x="65" y="59"/>
                      <a:pt x="62" y="59"/>
                    </a:cubicBezTo>
                    <a:cubicBezTo>
                      <a:pt x="58" y="59"/>
                      <a:pt x="58" y="59"/>
                      <a:pt x="58" y="59"/>
                    </a:cubicBezTo>
                  </a:path>
                </a:pathLst>
              </a:custGeom>
              <a:noFill/>
              <a:ln w="12700" cap="rnd">
                <a:solidFill>
                  <a:srgbClr val="00714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3" name="Rectangle 81">
                <a:extLst>
                  <a:ext uri="{FF2B5EF4-FFF2-40B4-BE49-F238E27FC236}">
                    <a16:creationId xmlns:a16="http://schemas.microsoft.com/office/drawing/2014/main" id="{ECDC250D-E009-E5D8-66AD-7D75CEFF0A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913" y="146050"/>
                <a:ext cx="76200" cy="180975"/>
              </a:xfrm>
              <a:prstGeom prst="rect">
                <a:avLst/>
              </a:prstGeom>
              <a:noFill/>
              <a:ln w="12700" cap="rnd">
                <a:solidFill>
                  <a:srgbClr val="00714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44" name="Oval 82">
                <a:extLst>
                  <a:ext uri="{FF2B5EF4-FFF2-40B4-BE49-F238E27FC236}">
                    <a16:creationId xmlns:a16="http://schemas.microsoft.com/office/drawing/2014/main" id="{AC4FB1A3-991A-F7FF-7FF4-E6DEABE353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013" y="288925"/>
                <a:ext cx="15875" cy="14288"/>
              </a:xfrm>
              <a:prstGeom prst="ellipse">
                <a:avLst/>
              </a:prstGeom>
              <a:solidFill>
                <a:srgbClr val="00714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26D2DC99-54C3-D1D7-191F-F3C9DE1E76DB}"/>
              </a:ext>
            </a:extLst>
          </p:cNvPr>
          <p:cNvGrpSpPr/>
          <p:nvPr/>
        </p:nvGrpSpPr>
        <p:grpSpPr>
          <a:xfrm>
            <a:off x="7876740" y="802690"/>
            <a:ext cx="529738" cy="529738"/>
            <a:chOff x="7393577" y="1019186"/>
            <a:chExt cx="474283" cy="474283"/>
          </a:xfrm>
        </p:grpSpPr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9399E1FE-B4BE-69DE-53E8-CD92CC987563}"/>
                </a:ext>
              </a:extLst>
            </p:cNvPr>
            <p:cNvSpPr/>
            <p:nvPr/>
          </p:nvSpPr>
          <p:spPr>
            <a:xfrm>
              <a:off x="7393577" y="1019186"/>
              <a:ext cx="474283" cy="474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8E3B1176-7622-C50A-BF81-A9BAB7A30CD0}"/>
                </a:ext>
              </a:extLst>
            </p:cNvPr>
            <p:cNvGrpSpPr/>
            <p:nvPr/>
          </p:nvGrpSpPr>
          <p:grpSpPr>
            <a:xfrm flipV="1">
              <a:off x="7487712" y="1123817"/>
              <a:ext cx="286013" cy="265021"/>
              <a:chOff x="2982913" y="6350"/>
              <a:chExt cx="346075" cy="320675"/>
            </a:xfrm>
          </p:grpSpPr>
          <p:sp>
            <p:nvSpPr>
              <p:cNvPr id="148" name="Freeform 80">
                <a:extLst>
                  <a:ext uri="{FF2B5EF4-FFF2-40B4-BE49-F238E27FC236}">
                    <a16:creationId xmlns:a16="http://schemas.microsoft.com/office/drawing/2014/main" id="{8A1E28E7-B2F0-1356-32CD-50859365B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6350"/>
                <a:ext cx="269875" cy="304800"/>
              </a:xfrm>
              <a:custGeom>
                <a:avLst/>
                <a:gdLst>
                  <a:gd name="T0" fmla="*/ 58 w 72"/>
                  <a:gd name="T1" fmla="*/ 59 h 81"/>
                  <a:gd name="T2" fmla="*/ 58 w 72"/>
                  <a:gd name="T3" fmla="*/ 59 h 81"/>
                  <a:gd name="T4" fmla="*/ 64 w 72"/>
                  <a:gd name="T5" fmla="*/ 65 h 81"/>
                  <a:gd name="T6" fmla="*/ 58 w 72"/>
                  <a:gd name="T7" fmla="*/ 71 h 81"/>
                  <a:gd name="T8" fmla="*/ 54 w 72"/>
                  <a:gd name="T9" fmla="*/ 71 h 81"/>
                  <a:gd name="T10" fmla="*/ 60 w 72"/>
                  <a:gd name="T11" fmla="*/ 77 h 81"/>
                  <a:gd name="T12" fmla="*/ 54 w 72"/>
                  <a:gd name="T13" fmla="*/ 81 h 81"/>
                  <a:gd name="T14" fmla="*/ 28 w 72"/>
                  <a:gd name="T15" fmla="*/ 81 h 81"/>
                  <a:gd name="T16" fmla="*/ 0 w 72"/>
                  <a:gd name="T17" fmla="*/ 77 h 81"/>
                  <a:gd name="T18" fmla="*/ 0 w 72"/>
                  <a:gd name="T19" fmla="*/ 43 h 81"/>
                  <a:gd name="T20" fmla="*/ 26 w 72"/>
                  <a:gd name="T21" fmla="*/ 9 h 81"/>
                  <a:gd name="T22" fmla="*/ 38 w 72"/>
                  <a:gd name="T23" fmla="*/ 12 h 81"/>
                  <a:gd name="T24" fmla="*/ 34 w 72"/>
                  <a:gd name="T25" fmla="*/ 33 h 81"/>
                  <a:gd name="T26" fmla="*/ 66 w 72"/>
                  <a:gd name="T27" fmla="*/ 33 h 81"/>
                  <a:gd name="T28" fmla="*/ 72 w 72"/>
                  <a:gd name="T29" fmla="*/ 39 h 81"/>
                  <a:gd name="T30" fmla="*/ 66 w 72"/>
                  <a:gd name="T31" fmla="*/ 47 h 81"/>
                  <a:gd name="T32" fmla="*/ 62 w 72"/>
                  <a:gd name="T33" fmla="*/ 47 h 81"/>
                  <a:gd name="T34" fmla="*/ 68 w 72"/>
                  <a:gd name="T35" fmla="*/ 53 h 81"/>
                  <a:gd name="T36" fmla="*/ 62 w 72"/>
                  <a:gd name="T37" fmla="*/ 59 h 81"/>
                  <a:gd name="T38" fmla="*/ 58 w 72"/>
                  <a:gd name="T39" fmla="*/ 5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81">
                    <a:moveTo>
                      <a:pt x="58" y="59"/>
                    </a:moveTo>
                    <a:cubicBezTo>
                      <a:pt x="58" y="59"/>
                      <a:pt x="58" y="59"/>
                      <a:pt x="58" y="59"/>
                    </a:cubicBezTo>
                    <a:cubicBezTo>
                      <a:pt x="61" y="59"/>
                      <a:pt x="64" y="62"/>
                      <a:pt x="64" y="65"/>
                    </a:cubicBezTo>
                    <a:cubicBezTo>
                      <a:pt x="64" y="68"/>
                      <a:pt x="61" y="71"/>
                      <a:pt x="58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7" y="71"/>
                      <a:pt x="60" y="74"/>
                      <a:pt x="60" y="77"/>
                    </a:cubicBezTo>
                    <a:cubicBezTo>
                      <a:pt x="60" y="80"/>
                      <a:pt x="57" y="81"/>
                      <a:pt x="54" y="81"/>
                    </a:cubicBezTo>
                    <a:cubicBezTo>
                      <a:pt x="54" y="81"/>
                      <a:pt x="38" y="81"/>
                      <a:pt x="28" y="81"/>
                    </a:cubicBezTo>
                    <a:cubicBezTo>
                      <a:pt x="17" y="81"/>
                      <a:pt x="14" y="79"/>
                      <a:pt x="0" y="7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0" y="43"/>
                      <a:pt x="26" y="25"/>
                      <a:pt x="26" y="9"/>
                    </a:cubicBezTo>
                    <a:cubicBezTo>
                      <a:pt x="26" y="3"/>
                      <a:pt x="35" y="0"/>
                      <a:pt x="38" y="12"/>
                    </a:cubicBezTo>
                    <a:cubicBezTo>
                      <a:pt x="40" y="19"/>
                      <a:pt x="34" y="33"/>
                      <a:pt x="3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72" y="36"/>
                      <a:pt x="72" y="39"/>
                    </a:cubicBezTo>
                    <a:cubicBezTo>
                      <a:pt x="72" y="42"/>
                      <a:pt x="69" y="47"/>
                      <a:pt x="66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7"/>
                      <a:pt x="68" y="50"/>
                      <a:pt x="68" y="53"/>
                    </a:cubicBezTo>
                    <a:cubicBezTo>
                      <a:pt x="68" y="56"/>
                      <a:pt x="65" y="59"/>
                      <a:pt x="62" y="59"/>
                    </a:cubicBezTo>
                    <a:cubicBezTo>
                      <a:pt x="58" y="59"/>
                      <a:pt x="58" y="59"/>
                      <a:pt x="58" y="59"/>
                    </a:cubicBezTo>
                  </a:path>
                </a:pathLst>
              </a:custGeom>
              <a:noFill/>
              <a:ln w="12700" cap="rnd">
                <a:solidFill>
                  <a:srgbClr val="A204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149" name="Rectangle 81">
                <a:extLst>
                  <a:ext uri="{FF2B5EF4-FFF2-40B4-BE49-F238E27FC236}">
                    <a16:creationId xmlns:a16="http://schemas.microsoft.com/office/drawing/2014/main" id="{9E72C52B-7225-CAE9-2A44-7F7ED2118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913" y="146050"/>
                <a:ext cx="76200" cy="180975"/>
              </a:xfrm>
              <a:prstGeom prst="rect">
                <a:avLst/>
              </a:prstGeom>
              <a:noFill/>
              <a:ln w="12700" cap="rnd">
                <a:solidFill>
                  <a:srgbClr val="A204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53" name="Oval 82">
                <a:extLst>
                  <a:ext uri="{FF2B5EF4-FFF2-40B4-BE49-F238E27FC236}">
                    <a16:creationId xmlns:a16="http://schemas.microsoft.com/office/drawing/2014/main" id="{4CAF85E0-2AF0-A984-1EB0-6FA9208B7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013" y="288925"/>
                <a:ext cx="15875" cy="14288"/>
              </a:xfrm>
              <a:prstGeom prst="ellipse">
                <a:avLst/>
              </a:prstGeom>
              <a:solidFill>
                <a:srgbClr val="A204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1A4180C4-B574-BAF5-C4E3-C4FC69536116}"/>
              </a:ext>
            </a:extLst>
          </p:cNvPr>
          <p:cNvSpPr txBox="1"/>
          <p:nvPr/>
        </p:nvSpPr>
        <p:spPr>
          <a:xfrm>
            <a:off x="4601318" y="747784"/>
            <a:ext cx="11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Pros</a:t>
            </a:r>
            <a:endParaRPr lang="en-ID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CA7BD819-213D-CA97-D413-C5817B81DC7E}"/>
              </a:ext>
            </a:extLst>
          </p:cNvPr>
          <p:cNvSpPr txBox="1"/>
          <p:nvPr/>
        </p:nvSpPr>
        <p:spPr>
          <a:xfrm>
            <a:off x="6362069" y="747784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Cons</a:t>
            </a:r>
            <a:endParaRPr lang="en-ID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6EEE7517-DAE0-505E-FD61-7029D42D8C28}"/>
              </a:ext>
            </a:extLst>
          </p:cNvPr>
          <p:cNvSpPr/>
          <p:nvPr/>
        </p:nvSpPr>
        <p:spPr>
          <a:xfrm rot="16200000">
            <a:off x="2429940" y="17812"/>
            <a:ext cx="1935062" cy="5386553"/>
          </a:xfrm>
          <a:prstGeom prst="round2SameRect">
            <a:avLst>
              <a:gd name="adj1" fmla="val 29903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29" name="Rectangle: Top Corners Rounded 328">
            <a:extLst>
              <a:ext uri="{FF2B5EF4-FFF2-40B4-BE49-F238E27FC236}">
                <a16:creationId xmlns:a16="http://schemas.microsoft.com/office/drawing/2014/main" id="{C8315622-FCE8-E81E-105D-C09E3870AF01}"/>
              </a:ext>
            </a:extLst>
          </p:cNvPr>
          <p:cNvSpPr/>
          <p:nvPr/>
        </p:nvSpPr>
        <p:spPr>
          <a:xfrm rot="16200000">
            <a:off x="2429940" y="2066502"/>
            <a:ext cx="1935062" cy="5386553"/>
          </a:xfrm>
          <a:prstGeom prst="round2SameRect">
            <a:avLst>
              <a:gd name="adj1" fmla="val 27188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1" name="Rectangle: Top Corners Rounded 330">
            <a:extLst>
              <a:ext uri="{FF2B5EF4-FFF2-40B4-BE49-F238E27FC236}">
                <a16:creationId xmlns:a16="http://schemas.microsoft.com/office/drawing/2014/main" id="{414CB2E1-FCA1-0FE0-FF92-C10121D874E3}"/>
              </a:ext>
            </a:extLst>
          </p:cNvPr>
          <p:cNvSpPr/>
          <p:nvPr/>
        </p:nvSpPr>
        <p:spPr>
          <a:xfrm rot="5400000">
            <a:off x="7816491" y="17812"/>
            <a:ext cx="1935062" cy="5386553"/>
          </a:xfrm>
          <a:prstGeom prst="round2SameRect">
            <a:avLst>
              <a:gd name="adj1" fmla="val 28274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10800000" algn="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333" name="Rectangle: Top Corners Rounded 332">
            <a:extLst>
              <a:ext uri="{FF2B5EF4-FFF2-40B4-BE49-F238E27FC236}">
                <a16:creationId xmlns:a16="http://schemas.microsoft.com/office/drawing/2014/main" id="{56AE3CF5-0711-55C9-4992-AE19F28DA4FB}"/>
              </a:ext>
            </a:extLst>
          </p:cNvPr>
          <p:cNvSpPr/>
          <p:nvPr/>
        </p:nvSpPr>
        <p:spPr>
          <a:xfrm rot="5400000">
            <a:off x="7816491" y="2066502"/>
            <a:ext cx="1935062" cy="5386553"/>
          </a:xfrm>
          <a:prstGeom prst="round2SameRect">
            <a:avLst>
              <a:gd name="adj1" fmla="val 29903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39700" dist="38100" dir="10800000" algn="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335" name="Group 334">
            <a:extLst>
              <a:ext uri="{FF2B5EF4-FFF2-40B4-BE49-F238E27FC236}">
                <a16:creationId xmlns:a16="http://schemas.microsoft.com/office/drawing/2014/main" id="{8F440D28-CE62-BE0A-1A00-E24AEE9BD345}"/>
              </a:ext>
            </a:extLst>
          </p:cNvPr>
          <p:cNvGrpSpPr/>
          <p:nvPr/>
        </p:nvGrpSpPr>
        <p:grpSpPr>
          <a:xfrm>
            <a:off x="1137038" y="2078683"/>
            <a:ext cx="3073082" cy="1264810"/>
            <a:chOff x="515938" y="760869"/>
            <a:chExt cx="3073082" cy="1264810"/>
          </a:xfrm>
        </p:grpSpPr>
        <p:sp>
          <p:nvSpPr>
            <p:cNvPr id="336" name="TextBox 335">
              <a:extLst>
                <a:ext uri="{FF2B5EF4-FFF2-40B4-BE49-F238E27FC236}">
                  <a16:creationId xmlns:a16="http://schemas.microsoft.com/office/drawing/2014/main" id="{79F3C768-9657-C5A8-F6AB-65C8996E25C7}"/>
                </a:ext>
              </a:extLst>
            </p:cNvPr>
            <p:cNvSpPr txBox="1"/>
            <p:nvPr/>
          </p:nvSpPr>
          <p:spPr>
            <a:xfrm>
              <a:off x="51593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rgbClr val="004019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337" name="TextBox 336">
              <a:extLst>
                <a:ext uri="{FF2B5EF4-FFF2-40B4-BE49-F238E27FC236}">
                  <a16:creationId xmlns:a16="http://schemas.microsoft.com/office/drawing/2014/main" id="{6A44B95F-F305-27D8-0E31-44BDC311FADB}"/>
                </a:ext>
              </a:extLst>
            </p:cNvPr>
            <p:cNvSpPr txBox="1"/>
            <p:nvPr/>
          </p:nvSpPr>
          <p:spPr>
            <a:xfrm>
              <a:off x="515938" y="1163905"/>
              <a:ext cx="3073082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, </a:t>
              </a:r>
              <a:r>
                <a:rPr lang="en-US" sz="1400" b="0" i="0" dirty="0">
                  <a:effectLst/>
                </a:rPr>
                <a:t>sed do </a:t>
              </a:r>
              <a:r>
                <a:rPr lang="en-US" sz="1400" b="0" i="0" dirty="0" err="1">
                  <a:effectLst/>
                </a:rPr>
                <a:t>eiusmod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tempor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incididunt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ut</a:t>
              </a:r>
              <a:r>
                <a:rPr lang="en-US" sz="1400" b="0" i="0" dirty="0">
                  <a:effectLst/>
                </a:rPr>
                <a:t> labore et dolore magna </a:t>
              </a:r>
              <a:r>
                <a:rPr lang="en-US" sz="1400" b="0" i="0" dirty="0" err="1">
                  <a:effectLst/>
                </a:rPr>
                <a:t>aliqua</a:t>
              </a:r>
              <a:r>
                <a:rPr lang="en-US" sz="1400" b="0" i="0" dirty="0">
                  <a:effectLst/>
                </a:rPr>
                <a:t>.</a:t>
              </a:r>
              <a:endParaRPr lang="en-US" sz="1400" dirty="0"/>
            </a:p>
          </p:txBody>
        </p:sp>
      </p:grp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8FA204FA-5914-5434-DCEB-C7062BE1E75C}"/>
              </a:ext>
            </a:extLst>
          </p:cNvPr>
          <p:cNvGrpSpPr/>
          <p:nvPr/>
        </p:nvGrpSpPr>
        <p:grpSpPr>
          <a:xfrm>
            <a:off x="1137038" y="4127373"/>
            <a:ext cx="3073082" cy="1264810"/>
            <a:chOff x="515938" y="760869"/>
            <a:chExt cx="3073082" cy="1264810"/>
          </a:xfrm>
        </p:grpSpPr>
        <p:sp>
          <p:nvSpPr>
            <p:cNvPr id="339" name="TextBox 338">
              <a:extLst>
                <a:ext uri="{FF2B5EF4-FFF2-40B4-BE49-F238E27FC236}">
                  <a16:creationId xmlns:a16="http://schemas.microsoft.com/office/drawing/2014/main" id="{817C5E9D-E59E-3D8D-A252-FAA5F68B001F}"/>
                </a:ext>
              </a:extLst>
            </p:cNvPr>
            <p:cNvSpPr txBox="1"/>
            <p:nvPr/>
          </p:nvSpPr>
          <p:spPr>
            <a:xfrm>
              <a:off x="51593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rgbClr val="004019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340" name="TextBox 339">
              <a:extLst>
                <a:ext uri="{FF2B5EF4-FFF2-40B4-BE49-F238E27FC236}">
                  <a16:creationId xmlns:a16="http://schemas.microsoft.com/office/drawing/2014/main" id="{0DB483B4-8077-8A0E-DCAF-C9E98C3986CB}"/>
                </a:ext>
              </a:extLst>
            </p:cNvPr>
            <p:cNvSpPr txBox="1"/>
            <p:nvPr/>
          </p:nvSpPr>
          <p:spPr>
            <a:xfrm>
              <a:off x="515938" y="1163905"/>
              <a:ext cx="3073082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, </a:t>
              </a:r>
              <a:r>
                <a:rPr lang="en-US" sz="1400" b="0" i="0" dirty="0">
                  <a:effectLst/>
                </a:rPr>
                <a:t>sed do </a:t>
              </a:r>
              <a:r>
                <a:rPr lang="en-US" sz="1400" b="0" i="0" dirty="0" err="1">
                  <a:effectLst/>
                </a:rPr>
                <a:t>eiusmod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tempor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incididunt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ut</a:t>
              </a:r>
              <a:r>
                <a:rPr lang="en-US" sz="1400" b="0" i="0" dirty="0">
                  <a:effectLst/>
                </a:rPr>
                <a:t> labore et dolore magna </a:t>
              </a:r>
              <a:r>
                <a:rPr lang="en-US" sz="1400" b="0" i="0" dirty="0" err="1">
                  <a:effectLst/>
                </a:rPr>
                <a:t>aliqua</a:t>
              </a:r>
              <a:r>
                <a:rPr lang="en-US" sz="1400" b="0" i="0" dirty="0">
                  <a:effectLst/>
                </a:rPr>
                <a:t>.</a:t>
              </a:r>
              <a:endParaRPr lang="en-US" sz="1400" dirty="0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A6BABC7D-8ED9-50AA-58F6-5E9115011033}"/>
              </a:ext>
            </a:extLst>
          </p:cNvPr>
          <p:cNvGrpSpPr/>
          <p:nvPr/>
        </p:nvGrpSpPr>
        <p:grpSpPr>
          <a:xfrm>
            <a:off x="7944480" y="2078683"/>
            <a:ext cx="3073082" cy="1264810"/>
            <a:chOff x="515938" y="760869"/>
            <a:chExt cx="3073082" cy="1264810"/>
          </a:xfrm>
        </p:grpSpPr>
        <p:sp>
          <p:nvSpPr>
            <p:cNvPr id="342" name="TextBox 341">
              <a:extLst>
                <a:ext uri="{FF2B5EF4-FFF2-40B4-BE49-F238E27FC236}">
                  <a16:creationId xmlns:a16="http://schemas.microsoft.com/office/drawing/2014/main" id="{648DCD33-8D32-3DF0-C346-E207DCC98E5B}"/>
                </a:ext>
              </a:extLst>
            </p:cNvPr>
            <p:cNvSpPr txBox="1"/>
            <p:nvPr/>
          </p:nvSpPr>
          <p:spPr>
            <a:xfrm>
              <a:off x="151415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rgbClr val="A20417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343" name="TextBox 342">
              <a:extLst>
                <a:ext uri="{FF2B5EF4-FFF2-40B4-BE49-F238E27FC236}">
                  <a16:creationId xmlns:a16="http://schemas.microsoft.com/office/drawing/2014/main" id="{39790E88-8748-C9B7-18F4-4E3BDE598FD9}"/>
                </a:ext>
              </a:extLst>
            </p:cNvPr>
            <p:cNvSpPr txBox="1"/>
            <p:nvPr/>
          </p:nvSpPr>
          <p:spPr>
            <a:xfrm>
              <a:off x="515938" y="1163905"/>
              <a:ext cx="3073082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, </a:t>
              </a:r>
              <a:r>
                <a:rPr lang="en-US" sz="1400" b="0" i="0" dirty="0">
                  <a:effectLst/>
                </a:rPr>
                <a:t>sed do </a:t>
              </a:r>
              <a:r>
                <a:rPr lang="en-US" sz="1400" b="0" i="0" dirty="0" err="1">
                  <a:effectLst/>
                </a:rPr>
                <a:t>eiusmod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tempor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incididunt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ut</a:t>
              </a:r>
              <a:r>
                <a:rPr lang="en-US" sz="1400" b="0" i="0" dirty="0">
                  <a:effectLst/>
                </a:rPr>
                <a:t> labore et dolore magna </a:t>
              </a:r>
              <a:r>
                <a:rPr lang="en-US" sz="1400" b="0" i="0" dirty="0" err="1">
                  <a:effectLst/>
                </a:rPr>
                <a:t>aliqua</a:t>
              </a:r>
              <a:r>
                <a:rPr lang="en-US" sz="1400" b="0" i="0" dirty="0">
                  <a:effectLst/>
                </a:rPr>
                <a:t>.</a:t>
              </a:r>
              <a:endParaRPr lang="en-US" sz="1400" dirty="0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4D443311-8E33-CB01-B7CB-4FB1F412B5DA}"/>
              </a:ext>
            </a:extLst>
          </p:cNvPr>
          <p:cNvGrpSpPr/>
          <p:nvPr/>
        </p:nvGrpSpPr>
        <p:grpSpPr>
          <a:xfrm>
            <a:off x="7944480" y="4127373"/>
            <a:ext cx="3073082" cy="1264810"/>
            <a:chOff x="515938" y="760869"/>
            <a:chExt cx="3073082" cy="1264810"/>
          </a:xfrm>
        </p:grpSpPr>
        <p:sp>
          <p:nvSpPr>
            <p:cNvPr id="345" name="TextBox 344">
              <a:extLst>
                <a:ext uri="{FF2B5EF4-FFF2-40B4-BE49-F238E27FC236}">
                  <a16:creationId xmlns:a16="http://schemas.microsoft.com/office/drawing/2014/main" id="{B9AA454B-56EF-9409-0BFB-A8C585D288E7}"/>
                </a:ext>
              </a:extLst>
            </p:cNvPr>
            <p:cNvSpPr txBox="1"/>
            <p:nvPr/>
          </p:nvSpPr>
          <p:spPr>
            <a:xfrm>
              <a:off x="151415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rgbClr val="A20417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346" name="TextBox 345">
              <a:extLst>
                <a:ext uri="{FF2B5EF4-FFF2-40B4-BE49-F238E27FC236}">
                  <a16:creationId xmlns:a16="http://schemas.microsoft.com/office/drawing/2014/main" id="{A3099E67-E80A-BA65-2F5A-73380C537F92}"/>
                </a:ext>
              </a:extLst>
            </p:cNvPr>
            <p:cNvSpPr txBox="1"/>
            <p:nvPr/>
          </p:nvSpPr>
          <p:spPr>
            <a:xfrm>
              <a:off x="515938" y="1163905"/>
              <a:ext cx="3073082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, </a:t>
              </a:r>
              <a:r>
                <a:rPr lang="en-US" sz="1400" b="0" i="0" dirty="0">
                  <a:effectLst/>
                </a:rPr>
                <a:t>sed do </a:t>
              </a:r>
              <a:r>
                <a:rPr lang="en-US" sz="1400" b="0" i="0" dirty="0" err="1">
                  <a:effectLst/>
                </a:rPr>
                <a:t>eiusmod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tempor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incididunt</a:t>
              </a:r>
              <a:r>
                <a:rPr lang="en-US" sz="1400" b="0" i="0" dirty="0">
                  <a:effectLst/>
                </a:rPr>
                <a:t> </a:t>
              </a:r>
              <a:r>
                <a:rPr lang="en-US" sz="1400" b="0" i="0" dirty="0" err="1">
                  <a:effectLst/>
                </a:rPr>
                <a:t>ut</a:t>
              </a:r>
              <a:r>
                <a:rPr lang="en-US" sz="1400" b="0" i="0" dirty="0">
                  <a:effectLst/>
                </a:rPr>
                <a:t> labore et dolore magna </a:t>
              </a:r>
              <a:r>
                <a:rPr lang="en-US" sz="1400" b="0" i="0" dirty="0" err="1">
                  <a:effectLst/>
                </a:rPr>
                <a:t>aliqua</a:t>
              </a:r>
              <a:r>
                <a:rPr lang="en-US" sz="1400" b="0" i="0" dirty="0">
                  <a:effectLst/>
                </a:rPr>
                <a:t>.</a:t>
              </a:r>
              <a:endParaRPr lang="en-US" sz="1400" dirty="0"/>
            </a:p>
          </p:txBody>
        </p:sp>
      </p:grpSp>
      <p:pic>
        <p:nvPicPr>
          <p:cNvPr id="18" name="Picture 17" descr="A person in a red shirt&#10;&#10;Description automatically generated with low confidence">
            <a:extLst>
              <a:ext uri="{FF2B5EF4-FFF2-40B4-BE49-F238E27FC236}">
                <a16:creationId xmlns:a16="http://schemas.microsoft.com/office/drawing/2014/main" id="{CED8093F-BEC9-C2A5-C4F5-31F0119A5D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850" y="635313"/>
            <a:ext cx="48483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1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6">
            <a:extLst>
              <a:ext uri="{FF2B5EF4-FFF2-40B4-BE49-F238E27FC236}">
                <a16:creationId xmlns:a16="http://schemas.microsoft.com/office/drawing/2014/main" id="{2952C49C-9ED5-4505-0A81-30D544146EF6}"/>
              </a:ext>
            </a:extLst>
          </p:cNvPr>
          <p:cNvSpPr/>
          <p:nvPr/>
        </p:nvSpPr>
        <p:spPr>
          <a:xfrm>
            <a:off x="0" y="948344"/>
            <a:ext cx="12192000" cy="43290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56" name="Rectangle 255">
            <a:extLst>
              <a:ext uri="{FF2B5EF4-FFF2-40B4-BE49-F238E27FC236}">
                <a16:creationId xmlns:a16="http://schemas.microsoft.com/office/drawing/2014/main" id="{5EDA8AFF-CA16-8239-4A38-BDC4447C6BAE}"/>
              </a:ext>
            </a:extLst>
          </p:cNvPr>
          <p:cNvSpPr/>
          <p:nvPr/>
        </p:nvSpPr>
        <p:spPr>
          <a:xfrm>
            <a:off x="397037" y="549275"/>
            <a:ext cx="11315837" cy="51271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76" name="Slide Number Placeholder 3">
            <a:extLst>
              <a:ext uri="{FF2B5EF4-FFF2-40B4-BE49-F238E27FC236}">
                <a16:creationId xmlns:a16="http://schemas.microsoft.com/office/drawing/2014/main" id="{37DD1206-012B-B305-A850-41FAFA5A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42355" y="6144784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11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CD710-64C3-CFE5-BE1F-1D8A54A45421}"/>
              </a:ext>
            </a:extLst>
          </p:cNvPr>
          <p:cNvSpPr/>
          <p:nvPr/>
        </p:nvSpPr>
        <p:spPr>
          <a:xfrm>
            <a:off x="1671614" y="1213146"/>
            <a:ext cx="10041260" cy="1943913"/>
          </a:xfrm>
          <a:prstGeom prst="rect">
            <a:avLst/>
          </a:prstGeom>
          <a:gradFill>
            <a:gsLst>
              <a:gs pos="0">
                <a:srgbClr val="004019"/>
              </a:gs>
              <a:gs pos="100000">
                <a:srgbClr val="007144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3FFE39-8581-B774-0526-44A6609A0563}"/>
              </a:ext>
            </a:extLst>
          </p:cNvPr>
          <p:cNvSpPr/>
          <p:nvPr/>
        </p:nvSpPr>
        <p:spPr>
          <a:xfrm>
            <a:off x="515938" y="3200507"/>
            <a:ext cx="9995983" cy="1943913"/>
          </a:xfrm>
          <a:prstGeom prst="rect">
            <a:avLst/>
          </a:prstGeom>
          <a:gradFill>
            <a:gsLst>
              <a:gs pos="0">
                <a:srgbClr val="A20417"/>
              </a:gs>
              <a:gs pos="100000">
                <a:srgbClr val="4D0001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" name="Flowchart: Extract 8">
            <a:extLst>
              <a:ext uri="{FF2B5EF4-FFF2-40B4-BE49-F238E27FC236}">
                <a16:creationId xmlns:a16="http://schemas.microsoft.com/office/drawing/2014/main" id="{F3962387-5F87-CC7F-30B7-B5E98FC9899C}"/>
              </a:ext>
            </a:extLst>
          </p:cNvPr>
          <p:cNvSpPr/>
          <p:nvPr/>
        </p:nvSpPr>
        <p:spPr>
          <a:xfrm rot="5400000">
            <a:off x="9505560" y="3327079"/>
            <a:ext cx="3008048" cy="1406580"/>
          </a:xfrm>
          <a:prstGeom prst="flowChartExtract">
            <a:avLst/>
          </a:prstGeom>
          <a:solidFill>
            <a:srgbClr val="A20417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F1B539A-A4BD-506A-7ACD-7FE87BE7E71A}"/>
              </a:ext>
            </a:extLst>
          </p:cNvPr>
          <p:cNvSpPr/>
          <p:nvPr/>
        </p:nvSpPr>
        <p:spPr>
          <a:xfrm>
            <a:off x="9983745" y="3200507"/>
            <a:ext cx="528175" cy="1943913"/>
          </a:xfrm>
          <a:prstGeom prst="rect">
            <a:avLst/>
          </a:prstGeom>
          <a:solidFill>
            <a:srgbClr val="A204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3" name="Flowchart: Extract 12">
            <a:extLst>
              <a:ext uri="{FF2B5EF4-FFF2-40B4-BE49-F238E27FC236}">
                <a16:creationId xmlns:a16="http://schemas.microsoft.com/office/drawing/2014/main" id="{F4771104-92AC-A2CB-2FBD-3596DBF9C353}"/>
              </a:ext>
            </a:extLst>
          </p:cNvPr>
          <p:cNvSpPr/>
          <p:nvPr/>
        </p:nvSpPr>
        <p:spPr>
          <a:xfrm rot="16200000">
            <a:off x="-306202" y="1481814"/>
            <a:ext cx="3008048" cy="1406580"/>
          </a:xfrm>
          <a:prstGeom prst="flowChartExtract">
            <a:avLst/>
          </a:prstGeom>
          <a:solidFill>
            <a:srgbClr val="007144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A8B9D5-B43D-F1F4-29FA-90E26CB1C989}"/>
              </a:ext>
            </a:extLst>
          </p:cNvPr>
          <p:cNvSpPr/>
          <p:nvPr/>
        </p:nvSpPr>
        <p:spPr>
          <a:xfrm>
            <a:off x="1775564" y="1213146"/>
            <a:ext cx="300247" cy="1943913"/>
          </a:xfrm>
          <a:prstGeom prst="rect">
            <a:avLst/>
          </a:pr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61" name="Picture 60" descr="A group of people outside&#10;&#10;Description automatically generated with low confidence">
            <a:extLst>
              <a:ext uri="{FF2B5EF4-FFF2-40B4-BE49-F238E27FC236}">
                <a16:creationId xmlns:a16="http://schemas.microsoft.com/office/drawing/2014/main" id="{0FCB6310-265D-5C15-F2D1-C657A342F2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126" y="673149"/>
            <a:ext cx="11151659" cy="3008048"/>
          </a:xfrm>
          <a:custGeom>
            <a:avLst/>
            <a:gdLst>
              <a:gd name="connsiteX0" fmla="*/ 1406580 w 11218342"/>
              <a:gd name="connsiteY0" fmla="*/ 0 h 3008048"/>
              <a:gd name="connsiteX1" fmla="*/ 1406580 w 11218342"/>
              <a:gd name="connsiteY1" fmla="*/ 532066 h 3008048"/>
              <a:gd name="connsiteX2" fmla="*/ 1581279 w 11218342"/>
              <a:gd name="connsiteY2" fmla="*/ 532066 h 3008048"/>
              <a:gd name="connsiteX3" fmla="*/ 11218342 w 11218342"/>
              <a:gd name="connsiteY3" fmla="*/ 532066 h 3008048"/>
              <a:gd name="connsiteX4" fmla="*/ 11218342 w 11218342"/>
              <a:gd name="connsiteY4" fmla="*/ 2475979 h 3008048"/>
              <a:gd name="connsiteX5" fmla="*/ 1581279 w 11218342"/>
              <a:gd name="connsiteY5" fmla="*/ 2475979 h 3008048"/>
              <a:gd name="connsiteX6" fmla="*/ 1406580 w 11218342"/>
              <a:gd name="connsiteY6" fmla="*/ 2475979 h 3008048"/>
              <a:gd name="connsiteX7" fmla="*/ 1406580 w 11218342"/>
              <a:gd name="connsiteY7" fmla="*/ 3008048 h 3008048"/>
              <a:gd name="connsiteX8" fmla="*/ 0 w 11218342"/>
              <a:gd name="connsiteY8" fmla="*/ 1504024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18342" h="3008048">
                <a:moveTo>
                  <a:pt x="1406580" y="0"/>
                </a:moveTo>
                <a:lnTo>
                  <a:pt x="1406580" y="532066"/>
                </a:lnTo>
                <a:lnTo>
                  <a:pt x="1581279" y="532066"/>
                </a:lnTo>
                <a:lnTo>
                  <a:pt x="11218342" y="532066"/>
                </a:lnTo>
                <a:lnTo>
                  <a:pt x="11218342" y="2475979"/>
                </a:lnTo>
                <a:lnTo>
                  <a:pt x="1581279" y="2475979"/>
                </a:lnTo>
                <a:lnTo>
                  <a:pt x="1406580" y="2475979"/>
                </a:lnTo>
                <a:lnTo>
                  <a:pt x="1406580" y="3008048"/>
                </a:lnTo>
                <a:lnTo>
                  <a:pt x="0" y="1504024"/>
                </a:lnTo>
                <a:close/>
              </a:path>
            </a:pathLst>
          </a:custGeom>
        </p:spPr>
      </p:pic>
      <p:pic>
        <p:nvPicPr>
          <p:cNvPr id="67" name="Picture 66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DA826AE9-305C-41B4-0BA3-BF52FB36D89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38" y="2518414"/>
            <a:ext cx="11196936" cy="3008048"/>
          </a:xfrm>
          <a:custGeom>
            <a:avLst/>
            <a:gdLst>
              <a:gd name="connsiteX0" fmla="*/ 9790356 w 11196936"/>
              <a:gd name="connsiteY0" fmla="*/ 0 h 3008048"/>
              <a:gd name="connsiteX1" fmla="*/ 11196936 w 11196936"/>
              <a:gd name="connsiteY1" fmla="*/ 1504024 h 3008048"/>
              <a:gd name="connsiteX2" fmla="*/ 9790356 w 11196936"/>
              <a:gd name="connsiteY2" fmla="*/ 3008048 h 3008048"/>
              <a:gd name="connsiteX3" fmla="*/ 9790356 w 11196936"/>
              <a:gd name="connsiteY3" fmla="*/ 2618075 h 3008048"/>
              <a:gd name="connsiteX4" fmla="*/ 9467807 w 11196936"/>
              <a:gd name="connsiteY4" fmla="*/ 2618075 h 3008048"/>
              <a:gd name="connsiteX5" fmla="*/ 0 w 11196936"/>
              <a:gd name="connsiteY5" fmla="*/ 2618075 h 3008048"/>
              <a:gd name="connsiteX6" fmla="*/ 0 w 11196936"/>
              <a:gd name="connsiteY6" fmla="*/ 674162 h 3008048"/>
              <a:gd name="connsiteX7" fmla="*/ 9467807 w 11196936"/>
              <a:gd name="connsiteY7" fmla="*/ 674162 h 3008048"/>
              <a:gd name="connsiteX8" fmla="*/ 9790356 w 11196936"/>
              <a:gd name="connsiteY8" fmla="*/ 674162 h 3008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196936" h="3008048">
                <a:moveTo>
                  <a:pt x="9790356" y="0"/>
                </a:moveTo>
                <a:lnTo>
                  <a:pt x="11196936" y="1504024"/>
                </a:lnTo>
                <a:lnTo>
                  <a:pt x="9790356" y="3008048"/>
                </a:lnTo>
                <a:lnTo>
                  <a:pt x="9790356" y="2618075"/>
                </a:lnTo>
                <a:lnTo>
                  <a:pt x="9467807" y="2618075"/>
                </a:lnTo>
                <a:lnTo>
                  <a:pt x="0" y="2618075"/>
                </a:lnTo>
                <a:lnTo>
                  <a:pt x="0" y="674162"/>
                </a:lnTo>
                <a:lnTo>
                  <a:pt x="9467807" y="674162"/>
                </a:lnTo>
                <a:lnTo>
                  <a:pt x="9790356" y="674162"/>
                </a:lnTo>
                <a:close/>
              </a:path>
            </a:pathLst>
          </a:cu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45ACBF1-5096-92BB-23BB-1032D54522DD}"/>
              </a:ext>
            </a:extLst>
          </p:cNvPr>
          <p:cNvSpPr txBox="1"/>
          <p:nvPr/>
        </p:nvSpPr>
        <p:spPr>
          <a:xfrm>
            <a:off x="10247832" y="1232766"/>
            <a:ext cx="13462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Pros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72D4E12-1389-1187-9261-58962F058D95}"/>
              </a:ext>
            </a:extLst>
          </p:cNvPr>
          <p:cNvSpPr txBox="1"/>
          <p:nvPr/>
        </p:nvSpPr>
        <p:spPr>
          <a:xfrm>
            <a:off x="603933" y="4290136"/>
            <a:ext cx="14718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+mj-lt"/>
              </a:rPr>
              <a:t>Cons</a:t>
            </a:r>
            <a:endParaRPr lang="en-ID" sz="4400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EA9A824-ECF9-0515-EDD4-3F60ED9AA9B5}"/>
              </a:ext>
            </a:extLst>
          </p:cNvPr>
          <p:cNvCxnSpPr>
            <a:cxnSpLocks/>
          </p:cNvCxnSpPr>
          <p:nvPr/>
        </p:nvCxnSpPr>
        <p:spPr>
          <a:xfrm>
            <a:off x="1901112" y="1513973"/>
            <a:ext cx="8311563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Oval 259">
            <a:extLst>
              <a:ext uri="{FF2B5EF4-FFF2-40B4-BE49-F238E27FC236}">
                <a16:creationId xmlns:a16="http://schemas.microsoft.com/office/drawing/2014/main" id="{2D2791BF-AC24-927A-4AF1-868F9F0DF27E}"/>
              </a:ext>
            </a:extLst>
          </p:cNvPr>
          <p:cNvSpPr/>
          <p:nvPr/>
        </p:nvSpPr>
        <p:spPr>
          <a:xfrm>
            <a:off x="1770497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08AC5F05-F672-9713-95BF-21EB51BF2239}"/>
              </a:ext>
            </a:extLst>
          </p:cNvPr>
          <p:cNvSpPr/>
          <p:nvPr/>
        </p:nvSpPr>
        <p:spPr>
          <a:xfrm>
            <a:off x="4478692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6EC74E8-5B46-B55C-852F-E9E9EF02601F}"/>
              </a:ext>
            </a:extLst>
          </p:cNvPr>
          <p:cNvSpPr/>
          <p:nvPr/>
        </p:nvSpPr>
        <p:spPr>
          <a:xfrm>
            <a:off x="7186888" y="1395801"/>
            <a:ext cx="224419" cy="224419"/>
          </a:xfrm>
          <a:prstGeom prst="ellipse">
            <a:avLst/>
          </a:prstGeom>
          <a:solidFill>
            <a:srgbClr val="004019"/>
          </a:solidFill>
          <a:ln w="79375">
            <a:solidFill>
              <a:srgbClr val="0071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E44BD31-7225-168C-A4CB-6B15600B6603}"/>
              </a:ext>
            </a:extLst>
          </p:cNvPr>
          <p:cNvCxnSpPr>
            <a:cxnSpLocks/>
          </p:cNvCxnSpPr>
          <p:nvPr/>
        </p:nvCxnSpPr>
        <p:spPr>
          <a:xfrm>
            <a:off x="2173785" y="4797848"/>
            <a:ext cx="8132509" cy="0"/>
          </a:xfrm>
          <a:prstGeom prst="line">
            <a:avLst/>
          </a:prstGeom>
          <a:ln>
            <a:solidFill>
              <a:srgbClr val="ED4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>
            <a:extLst>
              <a:ext uri="{FF2B5EF4-FFF2-40B4-BE49-F238E27FC236}">
                <a16:creationId xmlns:a16="http://schemas.microsoft.com/office/drawing/2014/main" id="{3813D80F-4CBB-FB07-CF4C-5EA0209CF8E2}"/>
              </a:ext>
            </a:extLst>
          </p:cNvPr>
          <p:cNvSpPr/>
          <p:nvPr/>
        </p:nvSpPr>
        <p:spPr>
          <a:xfrm>
            <a:off x="4424948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0A3C7455-24D7-9328-341D-7CAE836C9705}"/>
              </a:ext>
            </a:extLst>
          </p:cNvPr>
          <p:cNvSpPr/>
          <p:nvPr/>
        </p:nvSpPr>
        <p:spPr>
          <a:xfrm>
            <a:off x="10118686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3C39C17D-7C21-D07E-5D2E-E36F11FD719B}"/>
              </a:ext>
            </a:extLst>
          </p:cNvPr>
          <p:cNvSpPr/>
          <p:nvPr/>
        </p:nvSpPr>
        <p:spPr>
          <a:xfrm>
            <a:off x="7271817" y="4685638"/>
            <a:ext cx="224419" cy="224419"/>
          </a:xfrm>
          <a:prstGeom prst="ellipse">
            <a:avLst/>
          </a:prstGeom>
          <a:solidFill>
            <a:srgbClr val="4D0001"/>
          </a:solidFill>
          <a:ln w="79375">
            <a:solidFill>
              <a:srgbClr val="A204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2521CEF-373F-3C3B-64F3-C978580E30D4}"/>
              </a:ext>
            </a:extLst>
          </p:cNvPr>
          <p:cNvSpPr txBox="1"/>
          <p:nvPr/>
        </p:nvSpPr>
        <p:spPr>
          <a:xfrm>
            <a:off x="1882706" y="1653871"/>
            <a:ext cx="162567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FA53CB3-F782-714B-12DB-0BBA17CAF2DB}"/>
              </a:ext>
            </a:extLst>
          </p:cNvPr>
          <p:cNvSpPr txBox="1"/>
          <p:nvPr/>
        </p:nvSpPr>
        <p:spPr>
          <a:xfrm>
            <a:off x="1882706" y="2056907"/>
            <a:ext cx="2407791" cy="64633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sed do 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tempor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22A6149-7C56-2F5B-827C-415C1608A87E}"/>
              </a:ext>
            </a:extLst>
          </p:cNvPr>
          <p:cNvSpPr txBox="1"/>
          <p:nvPr/>
        </p:nvSpPr>
        <p:spPr>
          <a:xfrm>
            <a:off x="4537157" y="1653871"/>
            <a:ext cx="162567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BE4AD4E-2403-DF4B-6076-5945F3F24F03}"/>
              </a:ext>
            </a:extLst>
          </p:cNvPr>
          <p:cNvSpPr txBox="1"/>
          <p:nvPr/>
        </p:nvSpPr>
        <p:spPr>
          <a:xfrm>
            <a:off x="4537157" y="2056907"/>
            <a:ext cx="2407791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sed do 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tempor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incididunt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ut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 labore et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AD1E0C6-2CBF-27BB-6325-729461E8CB97}"/>
              </a:ext>
            </a:extLst>
          </p:cNvPr>
          <p:cNvSpPr txBox="1"/>
          <p:nvPr/>
        </p:nvSpPr>
        <p:spPr>
          <a:xfrm>
            <a:off x="7262202" y="1653871"/>
            <a:ext cx="1625675" cy="246221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r>
              <a:rPr lang="en-US" sz="1600" b="1" dirty="0">
                <a:solidFill>
                  <a:schemeClr val="bg1"/>
                </a:solidFill>
                <a:latin typeface="+mj-lt"/>
              </a:rPr>
              <a:t>Lorem Ipsum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D93E653-1C70-E95F-00E1-D209B0C76CE6}"/>
              </a:ext>
            </a:extLst>
          </p:cNvPr>
          <p:cNvSpPr txBox="1"/>
          <p:nvPr/>
        </p:nvSpPr>
        <p:spPr>
          <a:xfrm>
            <a:off x="7262202" y="2056907"/>
            <a:ext cx="2407791" cy="86177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sed do 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eiusmod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tempor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incididunt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bg1"/>
                </a:solidFill>
                <a:effectLst/>
              </a:rPr>
              <a:t>ut</a:t>
            </a:r>
            <a:r>
              <a:rPr lang="en-US" sz="1400" b="0" i="0" dirty="0">
                <a:solidFill>
                  <a:schemeClr val="bg1"/>
                </a:solidFill>
                <a:effectLst/>
              </a:rPr>
              <a:t> labore et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165FBF07-9E78-FA69-C963-35C6C5EFEF6C}"/>
              </a:ext>
            </a:extLst>
          </p:cNvPr>
          <p:cNvGrpSpPr/>
          <p:nvPr/>
        </p:nvGrpSpPr>
        <p:grpSpPr>
          <a:xfrm>
            <a:off x="7804884" y="3291744"/>
            <a:ext cx="2407791" cy="1264810"/>
            <a:chOff x="7804884" y="3591555"/>
            <a:chExt cx="2407791" cy="126481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0A202DF-B6E4-797C-898D-FA4CAB1AC277}"/>
                </a:ext>
              </a:extLst>
            </p:cNvPr>
            <p:cNvSpPr txBox="1"/>
            <p:nvPr/>
          </p:nvSpPr>
          <p:spPr>
            <a:xfrm>
              <a:off x="8587000" y="3591555"/>
              <a:ext cx="162567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B4DD3AB-2D96-7C6D-02A0-F0A2CB216068}"/>
                </a:ext>
              </a:extLst>
            </p:cNvPr>
            <p:cNvSpPr txBox="1"/>
            <p:nvPr/>
          </p:nvSpPr>
          <p:spPr>
            <a:xfrm>
              <a:off x="7804884" y="3994591"/>
              <a:ext cx="2407791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labore et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9D2E464-2C32-2B5B-C382-E650B775B1E0}"/>
              </a:ext>
            </a:extLst>
          </p:cNvPr>
          <p:cNvGrpSpPr/>
          <p:nvPr/>
        </p:nvGrpSpPr>
        <p:grpSpPr>
          <a:xfrm>
            <a:off x="5013935" y="3291744"/>
            <a:ext cx="2407791" cy="1264810"/>
            <a:chOff x="7804884" y="3591555"/>
            <a:chExt cx="2407791" cy="126481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862380C-B61C-4FB8-68C9-EFB5904D4229}"/>
                </a:ext>
              </a:extLst>
            </p:cNvPr>
            <p:cNvSpPr txBox="1"/>
            <p:nvPr/>
          </p:nvSpPr>
          <p:spPr>
            <a:xfrm>
              <a:off x="8587000" y="3591555"/>
              <a:ext cx="162567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B93CC41-2C7F-B79C-8C5C-4579461F569C}"/>
                </a:ext>
              </a:extLst>
            </p:cNvPr>
            <p:cNvSpPr txBox="1"/>
            <p:nvPr/>
          </p:nvSpPr>
          <p:spPr>
            <a:xfrm>
              <a:off x="7804884" y="3994591"/>
              <a:ext cx="2407791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labore et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ABA2EB1-19FB-491D-9D19-CF32DA01D2B7}"/>
              </a:ext>
            </a:extLst>
          </p:cNvPr>
          <p:cNvGrpSpPr/>
          <p:nvPr/>
        </p:nvGrpSpPr>
        <p:grpSpPr>
          <a:xfrm>
            <a:off x="2129366" y="3291744"/>
            <a:ext cx="2407791" cy="1264810"/>
            <a:chOff x="7804884" y="3591555"/>
            <a:chExt cx="2407791" cy="1264810"/>
          </a:xfrm>
        </p:grpSpPr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72316D5-0E72-7F2D-44A5-C0127CE19F7F}"/>
                </a:ext>
              </a:extLst>
            </p:cNvPr>
            <p:cNvSpPr txBox="1"/>
            <p:nvPr/>
          </p:nvSpPr>
          <p:spPr>
            <a:xfrm>
              <a:off x="8587000" y="3591555"/>
              <a:ext cx="162567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DCE123BE-38C4-5DD6-EFEE-5055C619C176}"/>
                </a:ext>
              </a:extLst>
            </p:cNvPr>
            <p:cNvSpPr txBox="1"/>
            <p:nvPr/>
          </p:nvSpPr>
          <p:spPr>
            <a:xfrm>
              <a:off x="7804884" y="3994591"/>
              <a:ext cx="2407791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labore et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1" name="Picture 100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8AABB76B-4865-FD65-C366-C4C5FDC77DB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0555464" y="291472"/>
            <a:ext cx="1635857" cy="4852948"/>
          </a:xfrm>
          <a:custGeom>
            <a:avLst/>
            <a:gdLst>
              <a:gd name="connsiteX0" fmla="*/ 900075 w 900075"/>
              <a:gd name="connsiteY0" fmla="*/ 0 h 2670170"/>
              <a:gd name="connsiteX1" fmla="*/ 0 w 900075"/>
              <a:gd name="connsiteY1" fmla="*/ 0 h 2670170"/>
              <a:gd name="connsiteX2" fmla="*/ 0 w 900075"/>
              <a:gd name="connsiteY2" fmla="*/ 2670170 h 2670170"/>
              <a:gd name="connsiteX3" fmla="*/ 900075 w 900075"/>
              <a:gd name="connsiteY3" fmla="*/ 267017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0075" h="2670170">
                <a:moveTo>
                  <a:pt x="900075" y="0"/>
                </a:moveTo>
                <a:lnTo>
                  <a:pt x="0" y="0"/>
                </a:lnTo>
                <a:lnTo>
                  <a:pt x="0" y="2670170"/>
                </a:lnTo>
                <a:lnTo>
                  <a:pt x="900075" y="2670170"/>
                </a:lnTo>
                <a:close/>
              </a:path>
            </a:pathLst>
          </a:custGeom>
        </p:spPr>
      </p:pic>
      <p:pic>
        <p:nvPicPr>
          <p:cNvPr id="103" name="Picture 102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A256B4E0-7082-48CB-2525-AFAC5372827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 flipH="1">
            <a:off x="-5260" y="1433378"/>
            <a:ext cx="1906371" cy="4626925"/>
          </a:xfrm>
          <a:custGeom>
            <a:avLst/>
            <a:gdLst>
              <a:gd name="connsiteX0" fmla="*/ 0 w 1100155"/>
              <a:gd name="connsiteY0" fmla="*/ 2670170 h 2670170"/>
              <a:gd name="connsiteX1" fmla="*/ 1100155 w 1100155"/>
              <a:gd name="connsiteY1" fmla="*/ 2670170 h 2670170"/>
              <a:gd name="connsiteX2" fmla="*/ 1100155 w 1100155"/>
              <a:gd name="connsiteY2" fmla="*/ 0 h 2670170"/>
              <a:gd name="connsiteX3" fmla="*/ 0 w 1100155"/>
              <a:gd name="connsiteY3" fmla="*/ 0 h 2670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00155" h="2670170">
                <a:moveTo>
                  <a:pt x="0" y="2670170"/>
                </a:moveTo>
                <a:lnTo>
                  <a:pt x="1100155" y="2670170"/>
                </a:lnTo>
                <a:lnTo>
                  <a:pt x="1100155" y="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4323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1D400B7-CEC3-557A-7632-6FB72808F581}"/>
              </a:ext>
            </a:extLst>
          </p:cNvPr>
          <p:cNvSpPr/>
          <p:nvPr/>
        </p:nvSpPr>
        <p:spPr>
          <a:xfrm flipV="1">
            <a:off x="0" y="1"/>
            <a:ext cx="5260993" cy="3624299"/>
          </a:xfrm>
          <a:custGeom>
            <a:avLst/>
            <a:gdLst>
              <a:gd name="connsiteX0" fmla="*/ 0 w 5260993"/>
              <a:gd name="connsiteY0" fmla="*/ 3624299 h 3624299"/>
              <a:gd name="connsiteX1" fmla="*/ 5260993 w 5260993"/>
              <a:gd name="connsiteY1" fmla="*/ 3624299 h 3624299"/>
              <a:gd name="connsiteX2" fmla="*/ 5175536 w 5260993"/>
              <a:gd name="connsiteY2" fmla="*/ 3435869 h 3624299"/>
              <a:gd name="connsiteX3" fmla="*/ 2026389 w 5260993"/>
              <a:gd name="connsiteY3" fmla="*/ 0 h 3624299"/>
              <a:gd name="connsiteX4" fmla="*/ 119745 w 5260993"/>
              <a:gd name="connsiteY4" fmla="*/ 1524635 h 3624299"/>
              <a:gd name="connsiteX5" fmla="*/ 0 w 5260993"/>
              <a:gd name="connsiteY5" fmla="*/ 1679332 h 362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60993" h="3624299">
                <a:moveTo>
                  <a:pt x="0" y="3624299"/>
                </a:moveTo>
                <a:lnTo>
                  <a:pt x="5260993" y="3624299"/>
                </a:lnTo>
                <a:lnTo>
                  <a:pt x="5175536" y="3435869"/>
                </a:lnTo>
                <a:cubicBezTo>
                  <a:pt x="4468341" y="1981042"/>
                  <a:pt x="2825801" y="0"/>
                  <a:pt x="2026389" y="0"/>
                </a:cubicBezTo>
                <a:cubicBezTo>
                  <a:pt x="1560067" y="0"/>
                  <a:pt x="806845" y="674105"/>
                  <a:pt x="119745" y="1524635"/>
                </a:cubicBezTo>
                <a:lnTo>
                  <a:pt x="0" y="1679332"/>
                </a:lnTo>
                <a:close/>
              </a:path>
            </a:pathLst>
          </a:custGeom>
          <a:solidFill>
            <a:srgbClr val="007144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9693FF5-016A-7551-1023-567FA37133D4}"/>
              </a:ext>
            </a:extLst>
          </p:cNvPr>
          <p:cNvSpPr/>
          <p:nvPr/>
        </p:nvSpPr>
        <p:spPr>
          <a:xfrm flipH="1">
            <a:off x="6931007" y="3233700"/>
            <a:ext cx="5260993" cy="3624299"/>
          </a:xfrm>
          <a:custGeom>
            <a:avLst/>
            <a:gdLst>
              <a:gd name="connsiteX0" fmla="*/ 0 w 5260993"/>
              <a:gd name="connsiteY0" fmla="*/ 3624299 h 3624299"/>
              <a:gd name="connsiteX1" fmla="*/ 5260993 w 5260993"/>
              <a:gd name="connsiteY1" fmla="*/ 3624299 h 3624299"/>
              <a:gd name="connsiteX2" fmla="*/ 5175536 w 5260993"/>
              <a:gd name="connsiteY2" fmla="*/ 3435869 h 3624299"/>
              <a:gd name="connsiteX3" fmla="*/ 2026389 w 5260993"/>
              <a:gd name="connsiteY3" fmla="*/ 0 h 3624299"/>
              <a:gd name="connsiteX4" fmla="*/ 119745 w 5260993"/>
              <a:gd name="connsiteY4" fmla="*/ 1524635 h 3624299"/>
              <a:gd name="connsiteX5" fmla="*/ 0 w 5260993"/>
              <a:gd name="connsiteY5" fmla="*/ 1679332 h 362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60993" h="3624299">
                <a:moveTo>
                  <a:pt x="0" y="3624299"/>
                </a:moveTo>
                <a:lnTo>
                  <a:pt x="5260993" y="3624299"/>
                </a:lnTo>
                <a:lnTo>
                  <a:pt x="5175536" y="3435869"/>
                </a:lnTo>
                <a:cubicBezTo>
                  <a:pt x="4468341" y="1981042"/>
                  <a:pt x="2825801" y="0"/>
                  <a:pt x="2026389" y="0"/>
                </a:cubicBezTo>
                <a:cubicBezTo>
                  <a:pt x="1560067" y="0"/>
                  <a:pt x="806845" y="674105"/>
                  <a:pt x="119745" y="1524635"/>
                </a:cubicBezTo>
                <a:lnTo>
                  <a:pt x="0" y="1679332"/>
                </a:lnTo>
                <a:close/>
              </a:path>
            </a:pathLst>
          </a:custGeom>
          <a:solidFill>
            <a:srgbClr val="A20417"/>
          </a:solidFill>
          <a:ln>
            <a:noFill/>
          </a:ln>
          <a:effectLst>
            <a:outerShdw blurRad="127000" dist="635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22DC2-1FBF-714B-2E8B-3697616F5B27}"/>
              </a:ext>
            </a:extLst>
          </p:cNvPr>
          <p:cNvSpPr/>
          <p:nvPr/>
        </p:nvSpPr>
        <p:spPr>
          <a:xfrm>
            <a:off x="515938" y="6151070"/>
            <a:ext cx="10942637" cy="3678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71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rgbClr val="A204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9E4EC8-3038-6A9B-F4E0-9021D12210C9}"/>
              </a:ext>
            </a:extLst>
          </p:cNvPr>
          <p:cNvCxnSpPr>
            <a:cxnSpLocks/>
          </p:cNvCxnSpPr>
          <p:nvPr/>
        </p:nvCxnSpPr>
        <p:spPr>
          <a:xfrm>
            <a:off x="2133600" y="6335001"/>
            <a:ext cx="8908716" cy="0"/>
          </a:xfrm>
          <a:prstGeom prst="line">
            <a:avLst/>
          </a:prstGeom>
          <a:ln>
            <a:gradFill flip="none" rotWithShape="1">
              <a:gsLst>
                <a:gs pos="0">
                  <a:srgbClr val="007144"/>
                </a:gs>
                <a:gs pos="100000">
                  <a:srgbClr val="A20417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2952FE-3E7F-6EF8-ACFE-5B64A7889722}"/>
              </a:ext>
            </a:extLst>
          </p:cNvPr>
          <p:cNvSpPr/>
          <p:nvPr/>
        </p:nvSpPr>
        <p:spPr>
          <a:xfrm>
            <a:off x="515938" y="1510301"/>
            <a:ext cx="10131041" cy="25585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41300" dist="38100" dir="8100000" algn="tr" rotWithShape="0">
              <a:prstClr val="black">
                <a:alpha val="1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9" name="Rectangle: Top Corners Rounded 18">
            <a:extLst>
              <a:ext uri="{FF2B5EF4-FFF2-40B4-BE49-F238E27FC236}">
                <a16:creationId xmlns:a16="http://schemas.microsoft.com/office/drawing/2014/main" id="{19000A69-FBF3-9B88-2041-08F84FF98844}"/>
              </a:ext>
            </a:extLst>
          </p:cNvPr>
          <p:cNvSpPr/>
          <p:nvPr/>
        </p:nvSpPr>
        <p:spPr>
          <a:xfrm rot="16200000">
            <a:off x="4667656" y="-3288686"/>
            <a:ext cx="1202078" cy="9505514"/>
          </a:xfrm>
          <a:prstGeom prst="round2SameRect">
            <a:avLst>
              <a:gd name="adj1" fmla="val 45363"/>
              <a:gd name="adj2" fmla="val 0"/>
            </a:avLst>
          </a:prstGeom>
          <a:gradFill flip="none" rotWithShape="1">
            <a:gsLst>
              <a:gs pos="0">
                <a:srgbClr val="4D0001"/>
              </a:gs>
              <a:gs pos="100000">
                <a:srgbClr val="A2041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9FFBE-81F3-1458-5768-33B8675B9250}"/>
              </a:ext>
            </a:extLst>
          </p:cNvPr>
          <p:cNvSpPr txBox="1"/>
          <p:nvPr/>
        </p:nvSpPr>
        <p:spPr>
          <a:xfrm>
            <a:off x="960482" y="1079350"/>
            <a:ext cx="1375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Cons</a:t>
            </a:r>
            <a:endParaRPr lang="en-ID" sz="4400" b="1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945A09-0055-3454-CACF-D06E6D0252DB}"/>
              </a:ext>
            </a:extLst>
          </p:cNvPr>
          <p:cNvCxnSpPr>
            <a:cxnSpLocks/>
          </p:cNvCxnSpPr>
          <p:nvPr/>
        </p:nvCxnSpPr>
        <p:spPr>
          <a:xfrm>
            <a:off x="2630496" y="1510301"/>
            <a:ext cx="7046904" cy="0"/>
          </a:xfrm>
          <a:prstGeom prst="line">
            <a:avLst/>
          </a:prstGeom>
          <a:ln>
            <a:solidFill>
              <a:srgbClr val="ED42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erson in a red shirt&#10;&#10;Description automatically generated with low confidence">
            <a:extLst>
              <a:ext uri="{FF2B5EF4-FFF2-40B4-BE49-F238E27FC236}">
                <a16:creationId xmlns:a16="http://schemas.microsoft.com/office/drawing/2014/main" id="{91B4E922-3D97-A8F4-4A17-8E1AD6D522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52189" y="44669"/>
            <a:ext cx="4272629" cy="610385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88314F5-F729-FB28-2A7A-DA04D4D4C196}"/>
              </a:ext>
            </a:extLst>
          </p:cNvPr>
          <p:cNvSpPr txBox="1"/>
          <p:nvPr/>
        </p:nvSpPr>
        <p:spPr>
          <a:xfrm>
            <a:off x="1138902" y="2176680"/>
            <a:ext cx="71942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000000"/>
                </a:solidFill>
                <a:effectLst/>
              </a:rPr>
              <a:t>Lorem ipsum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consectetur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adipiscing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elit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Pellentesque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id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lacus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rhoncus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mattis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ligula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vel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elementum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lectus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Integer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consectetur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eu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dui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vel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aliquet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Nullam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velit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vitae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quam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eleifend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pellentesque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a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eu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velit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Suspendisse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molestie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ex. Donec fermentum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justo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nunc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 pharetra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molestie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leo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dapibus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varius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Nulla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facilisi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Praesent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aliquet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neque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erat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 ac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placerat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sem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mattis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a. Nam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molestie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convallis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nisl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ut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pharetra.</a:t>
            </a:r>
            <a:endParaRPr lang="en-ID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5C4CCF8-1125-C209-C0B4-F3DEA2837184}"/>
              </a:ext>
            </a:extLst>
          </p:cNvPr>
          <p:cNvSpPr/>
          <p:nvPr/>
        </p:nvSpPr>
        <p:spPr>
          <a:xfrm>
            <a:off x="558007" y="4620025"/>
            <a:ext cx="2299858" cy="1439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0" i="0" dirty="0">
                <a:solidFill>
                  <a:srgbClr val="000000"/>
                </a:solidFill>
                <a:effectLst/>
              </a:rPr>
              <a:t>Lorem ipsum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</a:t>
            </a:r>
            <a:endParaRPr lang="en-ID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A1BF0C5-E89E-E0B7-4A91-2F2CF86973DC}"/>
              </a:ext>
            </a:extLst>
          </p:cNvPr>
          <p:cNvGrpSpPr/>
          <p:nvPr/>
        </p:nvGrpSpPr>
        <p:grpSpPr>
          <a:xfrm>
            <a:off x="1288391" y="4216964"/>
            <a:ext cx="839091" cy="839091"/>
            <a:chOff x="9277350" y="-850900"/>
            <a:chExt cx="1243118" cy="1243118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6779CA5-31CC-1369-1979-341429D9C067}"/>
                </a:ext>
              </a:extLst>
            </p:cNvPr>
            <p:cNvSpPr/>
            <p:nvPr/>
          </p:nvSpPr>
          <p:spPr>
            <a:xfrm>
              <a:off x="9277350" y="-850900"/>
              <a:ext cx="1243118" cy="1243118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9C6BFD1-F83B-AA1C-82AE-E4EDDD1A8D07}"/>
                </a:ext>
              </a:extLst>
            </p:cNvPr>
            <p:cNvGrpSpPr/>
            <p:nvPr/>
          </p:nvGrpSpPr>
          <p:grpSpPr>
            <a:xfrm>
              <a:off x="9499624" y="-628626"/>
              <a:ext cx="798571" cy="798571"/>
              <a:chOff x="8559800" y="-698500"/>
              <a:chExt cx="558800" cy="558800"/>
            </a:xfrm>
          </p:grpSpPr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DC801781-51C6-5A75-EABE-FA8584C1961A}"/>
                  </a:ext>
                </a:extLst>
              </p:cNvPr>
              <p:cNvSpPr/>
              <p:nvPr/>
            </p:nvSpPr>
            <p:spPr>
              <a:xfrm>
                <a:off x="8559800" y="-698500"/>
                <a:ext cx="558800" cy="558800"/>
              </a:xfrm>
              <a:prstGeom prst="ellipse">
                <a:avLst/>
              </a:prstGeom>
              <a:solidFill>
                <a:srgbClr val="A204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29" name="Freeform 30">
                <a:extLst>
                  <a:ext uri="{FF2B5EF4-FFF2-40B4-BE49-F238E27FC236}">
                    <a16:creationId xmlns:a16="http://schemas.microsoft.com/office/drawing/2014/main" id="{CE749F55-5D52-66E0-66AA-52A3769C21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6162" y="-567532"/>
                <a:ext cx="346075" cy="296863"/>
              </a:xfrm>
              <a:custGeom>
                <a:avLst/>
                <a:gdLst>
                  <a:gd name="T0" fmla="*/ 185 w 218"/>
                  <a:gd name="T1" fmla="*/ 0 h 187"/>
                  <a:gd name="T2" fmla="*/ 66 w 218"/>
                  <a:gd name="T3" fmla="*/ 120 h 187"/>
                  <a:gd name="T4" fmla="*/ 33 w 218"/>
                  <a:gd name="T5" fmla="*/ 86 h 187"/>
                  <a:gd name="T6" fmla="*/ 0 w 218"/>
                  <a:gd name="T7" fmla="*/ 120 h 187"/>
                  <a:gd name="T8" fmla="*/ 66 w 218"/>
                  <a:gd name="T9" fmla="*/ 187 h 187"/>
                  <a:gd name="T10" fmla="*/ 218 w 218"/>
                  <a:gd name="T11" fmla="*/ 34 h 187"/>
                  <a:gd name="T12" fmla="*/ 185 w 218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187">
                    <a:moveTo>
                      <a:pt x="185" y="0"/>
                    </a:moveTo>
                    <a:lnTo>
                      <a:pt x="66" y="120"/>
                    </a:lnTo>
                    <a:lnTo>
                      <a:pt x="33" y="86"/>
                    </a:lnTo>
                    <a:lnTo>
                      <a:pt x="0" y="120"/>
                    </a:lnTo>
                    <a:lnTo>
                      <a:pt x="66" y="187"/>
                    </a:lnTo>
                    <a:lnTo>
                      <a:pt x="218" y="34"/>
                    </a:lnTo>
                    <a:lnTo>
                      <a:pt x="185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5EB7F679-E97D-E280-050C-956973EF42B9}"/>
              </a:ext>
            </a:extLst>
          </p:cNvPr>
          <p:cNvSpPr/>
          <p:nvPr/>
        </p:nvSpPr>
        <p:spPr>
          <a:xfrm>
            <a:off x="3461409" y="4620025"/>
            <a:ext cx="2299858" cy="1439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0" i="0" dirty="0">
                <a:solidFill>
                  <a:srgbClr val="000000"/>
                </a:solidFill>
                <a:effectLst/>
              </a:rPr>
              <a:t>Lorem ipsum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</a:t>
            </a:r>
            <a:endParaRPr lang="en-ID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AC92120-84B0-4E01-D266-AA8BCC6D4151}"/>
              </a:ext>
            </a:extLst>
          </p:cNvPr>
          <p:cNvGrpSpPr/>
          <p:nvPr/>
        </p:nvGrpSpPr>
        <p:grpSpPr>
          <a:xfrm>
            <a:off x="4191793" y="4216964"/>
            <a:ext cx="839091" cy="839091"/>
            <a:chOff x="9277350" y="-850900"/>
            <a:chExt cx="1243118" cy="1243118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7FFBC85-2188-A7F5-4F79-2BB5567D9BE5}"/>
                </a:ext>
              </a:extLst>
            </p:cNvPr>
            <p:cNvSpPr/>
            <p:nvPr/>
          </p:nvSpPr>
          <p:spPr>
            <a:xfrm>
              <a:off x="9277350" y="-850900"/>
              <a:ext cx="1243118" cy="1243118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A41E3E93-8863-D75E-451F-451003C389BA}"/>
                </a:ext>
              </a:extLst>
            </p:cNvPr>
            <p:cNvGrpSpPr/>
            <p:nvPr/>
          </p:nvGrpSpPr>
          <p:grpSpPr>
            <a:xfrm>
              <a:off x="9499624" y="-628626"/>
              <a:ext cx="798571" cy="798571"/>
              <a:chOff x="8559800" y="-698500"/>
              <a:chExt cx="558800" cy="558800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3D0CF336-3FEA-BFA0-A6A3-540256E4941D}"/>
                  </a:ext>
                </a:extLst>
              </p:cNvPr>
              <p:cNvSpPr/>
              <p:nvPr/>
            </p:nvSpPr>
            <p:spPr>
              <a:xfrm>
                <a:off x="8559800" y="-698500"/>
                <a:ext cx="558800" cy="558800"/>
              </a:xfrm>
              <a:prstGeom prst="ellipse">
                <a:avLst/>
              </a:prstGeom>
              <a:solidFill>
                <a:srgbClr val="A204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42" name="Freeform 30">
                <a:extLst>
                  <a:ext uri="{FF2B5EF4-FFF2-40B4-BE49-F238E27FC236}">
                    <a16:creationId xmlns:a16="http://schemas.microsoft.com/office/drawing/2014/main" id="{19651ED5-3929-F423-F6A7-389BFDA55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6162" y="-567532"/>
                <a:ext cx="346075" cy="296863"/>
              </a:xfrm>
              <a:custGeom>
                <a:avLst/>
                <a:gdLst>
                  <a:gd name="T0" fmla="*/ 185 w 218"/>
                  <a:gd name="T1" fmla="*/ 0 h 187"/>
                  <a:gd name="T2" fmla="*/ 66 w 218"/>
                  <a:gd name="T3" fmla="*/ 120 h 187"/>
                  <a:gd name="T4" fmla="*/ 33 w 218"/>
                  <a:gd name="T5" fmla="*/ 86 h 187"/>
                  <a:gd name="T6" fmla="*/ 0 w 218"/>
                  <a:gd name="T7" fmla="*/ 120 h 187"/>
                  <a:gd name="T8" fmla="*/ 66 w 218"/>
                  <a:gd name="T9" fmla="*/ 187 h 187"/>
                  <a:gd name="T10" fmla="*/ 218 w 218"/>
                  <a:gd name="T11" fmla="*/ 34 h 187"/>
                  <a:gd name="T12" fmla="*/ 185 w 218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187">
                    <a:moveTo>
                      <a:pt x="185" y="0"/>
                    </a:moveTo>
                    <a:lnTo>
                      <a:pt x="66" y="120"/>
                    </a:lnTo>
                    <a:lnTo>
                      <a:pt x="33" y="86"/>
                    </a:lnTo>
                    <a:lnTo>
                      <a:pt x="0" y="120"/>
                    </a:lnTo>
                    <a:lnTo>
                      <a:pt x="66" y="187"/>
                    </a:lnTo>
                    <a:lnTo>
                      <a:pt x="218" y="34"/>
                    </a:lnTo>
                    <a:lnTo>
                      <a:pt x="185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B59290B1-A6F3-2B22-B3E0-B5512E5B9C6B}"/>
              </a:ext>
            </a:extLst>
          </p:cNvPr>
          <p:cNvSpPr/>
          <p:nvPr/>
        </p:nvSpPr>
        <p:spPr>
          <a:xfrm>
            <a:off x="6364811" y="4620025"/>
            <a:ext cx="2299858" cy="1439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0" i="0" dirty="0">
                <a:solidFill>
                  <a:srgbClr val="000000"/>
                </a:solidFill>
                <a:effectLst/>
              </a:rPr>
              <a:t>Lorem ipsum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</a:t>
            </a:r>
            <a:endParaRPr lang="en-ID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7CB9E47-7382-A7E5-F2CC-5AD461CED5CA}"/>
              </a:ext>
            </a:extLst>
          </p:cNvPr>
          <p:cNvGrpSpPr/>
          <p:nvPr/>
        </p:nvGrpSpPr>
        <p:grpSpPr>
          <a:xfrm>
            <a:off x="7095195" y="4216964"/>
            <a:ext cx="839091" cy="839091"/>
            <a:chOff x="9277350" y="-850900"/>
            <a:chExt cx="1243118" cy="1243118"/>
          </a:xfrm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7559E80-12C0-857E-A972-489CC63526AE}"/>
                </a:ext>
              </a:extLst>
            </p:cNvPr>
            <p:cNvSpPr/>
            <p:nvPr/>
          </p:nvSpPr>
          <p:spPr>
            <a:xfrm>
              <a:off x="9277350" y="-850900"/>
              <a:ext cx="1243118" cy="1243118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789616E0-272B-5B31-223A-F75A6BD34FEE}"/>
                </a:ext>
              </a:extLst>
            </p:cNvPr>
            <p:cNvGrpSpPr/>
            <p:nvPr/>
          </p:nvGrpSpPr>
          <p:grpSpPr>
            <a:xfrm>
              <a:off x="9499624" y="-628626"/>
              <a:ext cx="798571" cy="798571"/>
              <a:chOff x="8559800" y="-698500"/>
              <a:chExt cx="558800" cy="5588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09F0F65A-9828-DF3A-C478-97FF02721C88}"/>
                  </a:ext>
                </a:extLst>
              </p:cNvPr>
              <p:cNvSpPr/>
              <p:nvPr/>
            </p:nvSpPr>
            <p:spPr>
              <a:xfrm>
                <a:off x="8559800" y="-698500"/>
                <a:ext cx="558800" cy="558800"/>
              </a:xfrm>
              <a:prstGeom prst="ellipse">
                <a:avLst/>
              </a:prstGeom>
              <a:solidFill>
                <a:srgbClr val="A204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  <p:sp>
            <p:nvSpPr>
              <p:cNvPr id="48" name="Freeform 30">
                <a:extLst>
                  <a:ext uri="{FF2B5EF4-FFF2-40B4-BE49-F238E27FC236}">
                    <a16:creationId xmlns:a16="http://schemas.microsoft.com/office/drawing/2014/main" id="{27B9A678-7992-4B55-0D94-C69C2E66C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6162" y="-567532"/>
                <a:ext cx="346075" cy="296863"/>
              </a:xfrm>
              <a:custGeom>
                <a:avLst/>
                <a:gdLst>
                  <a:gd name="T0" fmla="*/ 185 w 218"/>
                  <a:gd name="T1" fmla="*/ 0 h 187"/>
                  <a:gd name="T2" fmla="*/ 66 w 218"/>
                  <a:gd name="T3" fmla="*/ 120 h 187"/>
                  <a:gd name="T4" fmla="*/ 33 w 218"/>
                  <a:gd name="T5" fmla="*/ 86 h 187"/>
                  <a:gd name="T6" fmla="*/ 0 w 218"/>
                  <a:gd name="T7" fmla="*/ 120 h 187"/>
                  <a:gd name="T8" fmla="*/ 66 w 218"/>
                  <a:gd name="T9" fmla="*/ 187 h 187"/>
                  <a:gd name="T10" fmla="*/ 218 w 218"/>
                  <a:gd name="T11" fmla="*/ 34 h 187"/>
                  <a:gd name="T12" fmla="*/ 185 w 218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187">
                    <a:moveTo>
                      <a:pt x="185" y="0"/>
                    </a:moveTo>
                    <a:lnTo>
                      <a:pt x="66" y="120"/>
                    </a:lnTo>
                    <a:lnTo>
                      <a:pt x="33" y="86"/>
                    </a:lnTo>
                    <a:lnTo>
                      <a:pt x="0" y="120"/>
                    </a:lnTo>
                    <a:lnTo>
                      <a:pt x="66" y="187"/>
                    </a:lnTo>
                    <a:lnTo>
                      <a:pt x="218" y="34"/>
                    </a:lnTo>
                    <a:lnTo>
                      <a:pt x="185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6F71CC-69B1-A5AD-FD80-ECD77326ECF8}"/>
              </a:ext>
            </a:extLst>
          </p:cNvPr>
          <p:cNvGrpSpPr/>
          <p:nvPr/>
        </p:nvGrpSpPr>
        <p:grpSpPr>
          <a:xfrm rot="1800000">
            <a:off x="11149393" y="6041142"/>
            <a:ext cx="594932" cy="587718"/>
            <a:chOff x="11149393" y="6041142"/>
            <a:chExt cx="594932" cy="58771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B63563A-B4CC-A586-B024-FEFFA915DF36}"/>
                </a:ext>
              </a:extLst>
            </p:cNvPr>
            <p:cNvSpPr/>
            <p:nvPr/>
          </p:nvSpPr>
          <p:spPr>
            <a:xfrm>
              <a:off x="11149393" y="6041142"/>
              <a:ext cx="261716" cy="587718"/>
            </a:xfrm>
            <a:custGeom>
              <a:avLst/>
              <a:gdLst>
                <a:gd name="connsiteX0" fmla="*/ 261716 w 261716"/>
                <a:gd name="connsiteY0" fmla="*/ 0 h 587718"/>
                <a:gd name="connsiteX1" fmla="*/ 261716 w 261716"/>
                <a:gd name="connsiteY1" fmla="*/ 587718 h 587718"/>
                <a:gd name="connsiteX2" fmla="*/ 237516 w 261716"/>
                <a:gd name="connsiteY2" fmla="*/ 585279 h 587718"/>
                <a:gd name="connsiteX3" fmla="*/ 0 w 261716"/>
                <a:gd name="connsiteY3" fmla="*/ 293859 h 587718"/>
                <a:gd name="connsiteX4" fmla="*/ 237516 w 261716"/>
                <a:gd name="connsiteY4" fmla="*/ 2440 h 58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16" h="587718">
                  <a:moveTo>
                    <a:pt x="261716" y="0"/>
                  </a:moveTo>
                  <a:lnTo>
                    <a:pt x="261716" y="587718"/>
                  </a:lnTo>
                  <a:lnTo>
                    <a:pt x="237516" y="585279"/>
                  </a:lnTo>
                  <a:cubicBezTo>
                    <a:pt x="101966" y="557541"/>
                    <a:pt x="0" y="437608"/>
                    <a:pt x="0" y="293859"/>
                  </a:cubicBezTo>
                  <a:cubicBezTo>
                    <a:pt x="0" y="150111"/>
                    <a:pt x="101966" y="30177"/>
                    <a:pt x="237516" y="2440"/>
                  </a:cubicBezTo>
                  <a:close/>
                </a:path>
              </a:pathLst>
            </a:custGeom>
            <a:solidFill>
              <a:srgbClr val="A20417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5A09AC-0667-3108-0E7C-B35F153E1D51}"/>
                </a:ext>
              </a:extLst>
            </p:cNvPr>
            <p:cNvSpPr/>
            <p:nvPr/>
          </p:nvSpPr>
          <p:spPr>
            <a:xfrm flipH="1">
              <a:off x="11482609" y="6041142"/>
              <a:ext cx="261716" cy="587718"/>
            </a:xfrm>
            <a:custGeom>
              <a:avLst/>
              <a:gdLst>
                <a:gd name="connsiteX0" fmla="*/ 261716 w 261716"/>
                <a:gd name="connsiteY0" fmla="*/ 0 h 587718"/>
                <a:gd name="connsiteX1" fmla="*/ 261716 w 261716"/>
                <a:gd name="connsiteY1" fmla="*/ 587718 h 587718"/>
                <a:gd name="connsiteX2" fmla="*/ 237516 w 261716"/>
                <a:gd name="connsiteY2" fmla="*/ 585279 h 587718"/>
                <a:gd name="connsiteX3" fmla="*/ 0 w 261716"/>
                <a:gd name="connsiteY3" fmla="*/ 293859 h 587718"/>
                <a:gd name="connsiteX4" fmla="*/ 237516 w 261716"/>
                <a:gd name="connsiteY4" fmla="*/ 2440 h 58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16" h="587718">
                  <a:moveTo>
                    <a:pt x="261716" y="0"/>
                  </a:moveTo>
                  <a:lnTo>
                    <a:pt x="261716" y="587718"/>
                  </a:lnTo>
                  <a:lnTo>
                    <a:pt x="237516" y="585279"/>
                  </a:lnTo>
                  <a:cubicBezTo>
                    <a:pt x="101966" y="557541"/>
                    <a:pt x="0" y="437608"/>
                    <a:pt x="0" y="293859"/>
                  </a:cubicBezTo>
                  <a:cubicBezTo>
                    <a:pt x="0" y="150111"/>
                    <a:pt x="101966" y="30177"/>
                    <a:pt x="237516" y="2440"/>
                  </a:cubicBezTo>
                  <a:close/>
                </a:path>
              </a:pathLst>
            </a:custGeom>
            <a:solidFill>
              <a:srgbClr val="007144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F2E8B59D-30F8-40B7-0253-1419CB0E3AAA}"/>
              </a:ext>
            </a:extLst>
          </p:cNvPr>
          <p:cNvSpPr/>
          <p:nvPr/>
        </p:nvSpPr>
        <p:spPr>
          <a:xfrm>
            <a:off x="11238493" y="6126637"/>
            <a:ext cx="416733" cy="4167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29E7BB6E-32ED-BF1F-7033-AC5EA3C3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018" y="6126638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12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869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D97AFE74-247B-3A8A-2BA1-8FFA1F72A2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6">
            <a:extLst>
              <a:ext uri="{FF2B5EF4-FFF2-40B4-BE49-F238E27FC236}">
                <a16:creationId xmlns:a16="http://schemas.microsoft.com/office/drawing/2014/main" id="{9FD0152B-FB7C-371D-F1BB-8AA78A2A7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70A7E70-6F8E-4E53-A808-D1D149B5162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7000">
                <a:schemeClr val="bg1">
                  <a:alpha val="0"/>
                </a:schemeClr>
              </a:gs>
              <a:gs pos="74000">
                <a:schemeClr val="bg1">
                  <a:alpha val="86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C4F055B-AF55-5B2A-4BD9-4D9810D173DE}"/>
              </a:ext>
            </a:extLst>
          </p:cNvPr>
          <p:cNvGrpSpPr/>
          <p:nvPr/>
        </p:nvGrpSpPr>
        <p:grpSpPr>
          <a:xfrm>
            <a:off x="0" y="995166"/>
            <a:ext cx="11140440" cy="4867669"/>
            <a:chOff x="1051560" y="1645920"/>
            <a:chExt cx="11140440" cy="4867669"/>
          </a:xfrm>
        </p:grpSpPr>
        <p:sp>
          <p:nvSpPr>
            <p:cNvPr id="4" name="Rectangle: Single Corner Snipped 3">
              <a:extLst>
                <a:ext uri="{FF2B5EF4-FFF2-40B4-BE49-F238E27FC236}">
                  <a16:creationId xmlns:a16="http://schemas.microsoft.com/office/drawing/2014/main" id="{57A6E338-38A0-C5BE-1110-8C05304EB98D}"/>
                </a:ext>
              </a:extLst>
            </p:cNvPr>
            <p:cNvSpPr/>
            <p:nvPr/>
          </p:nvSpPr>
          <p:spPr>
            <a:xfrm>
              <a:off x="1051560" y="1645920"/>
              <a:ext cx="11140440" cy="4573668"/>
            </a:xfrm>
            <a:prstGeom prst="snip1Rect">
              <a:avLst>
                <a:gd name="adj" fmla="val 13425"/>
              </a:avLst>
            </a:prstGeom>
            <a:gradFill>
              <a:gsLst>
                <a:gs pos="0">
                  <a:schemeClr val="bg1">
                    <a:alpha val="0"/>
                  </a:schemeClr>
                </a:gs>
                <a:gs pos="62000">
                  <a:schemeClr val="bg1"/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: Diagonal Corners Snipped 15">
              <a:extLst>
                <a:ext uri="{FF2B5EF4-FFF2-40B4-BE49-F238E27FC236}">
                  <a16:creationId xmlns:a16="http://schemas.microsoft.com/office/drawing/2014/main" id="{C3BCE836-FAE6-BC5D-4168-73A9C46A6D51}"/>
                </a:ext>
              </a:extLst>
            </p:cNvPr>
            <p:cNvSpPr/>
            <p:nvPr/>
          </p:nvSpPr>
          <p:spPr>
            <a:xfrm>
              <a:off x="2103120" y="2394347"/>
              <a:ext cx="10088880" cy="3825241"/>
            </a:xfrm>
            <a:prstGeom prst="snip2DiagRect">
              <a:avLst/>
            </a:prstGeom>
            <a:gradFill>
              <a:gsLst>
                <a:gs pos="40000">
                  <a:srgbClr val="A20417">
                    <a:alpha val="89000"/>
                  </a:srgbClr>
                </a:gs>
                <a:gs pos="100000">
                  <a:srgbClr val="ED4255">
                    <a:alpha val="86000"/>
                  </a:srgb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64E2D7A-A9E8-2426-0FFF-5120ADC35B60}"/>
                </a:ext>
              </a:extLst>
            </p:cNvPr>
            <p:cNvSpPr txBox="1"/>
            <p:nvPr/>
          </p:nvSpPr>
          <p:spPr>
            <a:xfrm>
              <a:off x="4466827" y="3567695"/>
              <a:ext cx="447911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6000" b="1" dirty="0">
                  <a:solidFill>
                    <a:schemeClr val="bg1"/>
                  </a:solidFill>
                  <a:latin typeface="+mj-lt"/>
                </a:rPr>
                <a:t>THANKYOU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19886A-92C1-857A-F596-6813BFCB62A3}"/>
                </a:ext>
              </a:extLst>
            </p:cNvPr>
            <p:cNvCxnSpPr>
              <a:cxnSpLocks/>
            </p:cNvCxnSpPr>
            <p:nvPr/>
          </p:nvCxnSpPr>
          <p:spPr>
            <a:xfrm>
              <a:off x="2448559" y="4790049"/>
              <a:ext cx="7460566" cy="0"/>
            </a:xfrm>
            <a:prstGeom prst="line">
              <a:avLst/>
            </a:prstGeom>
            <a:ln w="25400">
              <a:solidFill>
                <a:schemeClr val="bg1"/>
              </a:solidFill>
              <a:headEnd type="none" w="lg" len="lg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211E26B-8FFD-CA4D-B22A-EE31C452D02A}"/>
                </a:ext>
              </a:extLst>
            </p:cNvPr>
            <p:cNvGrpSpPr/>
            <p:nvPr/>
          </p:nvGrpSpPr>
          <p:grpSpPr>
            <a:xfrm>
              <a:off x="4451587" y="2011680"/>
              <a:ext cx="3429000" cy="838200"/>
              <a:chOff x="7458229" y="1996440"/>
              <a:chExt cx="3429000" cy="83820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9BE734DA-4FEB-3EA0-D4BE-CAFC7272AE13}"/>
                  </a:ext>
                </a:extLst>
              </p:cNvPr>
              <p:cNvSpPr/>
              <p:nvPr/>
            </p:nvSpPr>
            <p:spPr>
              <a:xfrm>
                <a:off x="7458229" y="1996440"/>
                <a:ext cx="3429000" cy="838200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pic>
            <p:nvPicPr>
              <p:cNvPr id="1032" name="Picture 8" descr="Profil 24slides &amp; Info Karir 2022 | Glints">
                <a:extLst>
                  <a:ext uri="{FF2B5EF4-FFF2-40B4-BE49-F238E27FC236}">
                    <a16:creationId xmlns:a16="http://schemas.microsoft.com/office/drawing/2014/main" id="{5D7F8B6C-F593-3EEA-F43B-FF2893303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319289" y="2153920"/>
                <a:ext cx="1706880" cy="5232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28F34CF-AD2B-14B4-25EC-4C3F64C2D6E2}"/>
                </a:ext>
              </a:extLst>
            </p:cNvPr>
            <p:cNvGrpSpPr/>
            <p:nvPr/>
          </p:nvGrpSpPr>
          <p:grpSpPr>
            <a:xfrm>
              <a:off x="4866114" y="5846052"/>
              <a:ext cx="667537" cy="667537"/>
              <a:chOff x="7507715" y="5632692"/>
              <a:chExt cx="667537" cy="667537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891E4A94-F72A-219A-3627-B539D0C7073D}"/>
                  </a:ext>
                </a:extLst>
              </p:cNvPr>
              <p:cNvSpPr/>
              <p:nvPr/>
            </p:nvSpPr>
            <p:spPr>
              <a:xfrm>
                <a:off x="7507715" y="5632692"/>
                <a:ext cx="667537" cy="667537"/>
              </a:xfrm>
              <a:prstGeom prst="ellipse">
                <a:avLst/>
              </a:prstGeom>
              <a:solidFill>
                <a:srgbClr val="007144"/>
              </a:solidFill>
              <a:ln w="476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7" name="Graphic 36" descr="Thumbs up sign outline">
                <a:extLst>
                  <a:ext uri="{FF2B5EF4-FFF2-40B4-BE49-F238E27FC236}">
                    <a16:creationId xmlns:a16="http://schemas.microsoft.com/office/drawing/2014/main" id="{CAAE0B05-49FB-0BA5-6929-186DAE8592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637712" y="5762689"/>
                <a:ext cx="407544" cy="407544"/>
              </a:xfrm>
              <a:prstGeom prst="rect">
                <a:avLst/>
              </a:prstGeom>
            </p:spPr>
          </p:pic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A57C7A8-67BD-04C5-36DB-6E31537AC5A2}"/>
                </a:ext>
              </a:extLst>
            </p:cNvPr>
            <p:cNvGrpSpPr/>
            <p:nvPr/>
          </p:nvGrpSpPr>
          <p:grpSpPr>
            <a:xfrm>
              <a:off x="5825227" y="5846052"/>
              <a:ext cx="667537" cy="667537"/>
              <a:chOff x="8238228" y="5632692"/>
              <a:chExt cx="667537" cy="667537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4F0C3DED-CCBB-EAD4-A234-50173D6B40D5}"/>
                  </a:ext>
                </a:extLst>
              </p:cNvPr>
              <p:cNvSpPr/>
              <p:nvPr/>
            </p:nvSpPr>
            <p:spPr>
              <a:xfrm>
                <a:off x="8238228" y="5632692"/>
                <a:ext cx="667537" cy="667537"/>
              </a:xfrm>
              <a:prstGeom prst="ellipse">
                <a:avLst/>
              </a:prstGeom>
              <a:solidFill>
                <a:srgbClr val="ED4255"/>
              </a:solidFill>
              <a:ln w="476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9" name="Graphic 38" descr="Thumbs Down outline">
                <a:extLst>
                  <a:ext uri="{FF2B5EF4-FFF2-40B4-BE49-F238E27FC236}">
                    <a16:creationId xmlns:a16="http://schemas.microsoft.com/office/drawing/2014/main" id="{7C9F2D25-A48C-DB7C-5759-AB3E831B85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8368224" y="5762689"/>
                <a:ext cx="407544" cy="407544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107018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3C9E2E5C-1108-47F0-B48E-FBF94171174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6" t="4428" r="8727" b="5454"/>
          <a:stretch/>
        </p:blipFill>
        <p:spPr>
          <a:xfrm>
            <a:off x="272098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5B725929-9054-438F-9944-BFEBF69298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29" t="22024" r="10679" b="12072"/>
          <a:stretch/>
        </p:blipFill>
        <p:spPr>
          <a:xfrm>
            <a:off x="131535" y="2336141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8357A94-6A53-422A-96F7-5785CBA48D7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2" t="6460" r="21326"/>
          <a:stretch/>
        </p:blipFill>
        <p:spPr>
          <a:xfrm>
            <a:off x="5740314" y="159336"/>
            <a:ext cx="2023922" cy="2044522"/>
          </a:xfrm>
          <a:custGeom>
            <a:avLst/>
            <a:gdLst>
              <a:gd name="connsiteX0" fmla="*/ 0 w 2023922"/>
              <a:gd name="connsiteY0" fmla="*/ 0 h 2044522"/>
              <a:gd name="connsiteX1" fmla="*/ 2023922 w 2023922"/>
              <a:gd name="connsiteY1" fmla="*/ 0 h 2044522"/>
              <a:gd name="connsiteX2" fmla="*/ 2023922 w 2023922"/>
              <a:gd name="connsiteY2" fmla="*/ 2044522 h 2044522"/>
              <a:gd name="connsiteX3" fmla="*/ 0 w 2023922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3922" h="2044522">
                <a:moveTo>
                  <a:pt x="0" y="0"/>
                </a:moveTo>
                <a:lnTo>
                  <a:pt x="2023922" y="0"/>
                </a:lnTo>
                <a:lnTo>
                  <a:pt x="2023922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E72D3E7-1F53-43A3-9F20-38AAA2821DE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7" t="3912" r="18906" b="16599"/>
          <a:stretch>
            <a:fillRect/>
          </a:stretch>
        </p:blipFill>
        <p:spPr>
          <a:xfrm>
            <a:off x="131536" y="4654143"/>
            <a:ext cx="2050379" cy="2044522"/>
          </a:xfrm>
          <a:custGeom>
            <a:avLst/>
            <a:gdLst>
              <a:gd name="connsiteX0" fmla="*/ 0 w 2050379"/>
              <a:gd name="connsiteY0" fmla="*/ 0 h 2044522"/>
              <a:gd name="connsiteX1" fmla="*/ 2050379 w 2050379"/>
              <a:gd name="connsiteY1" fmla="*/ 0 h 2044522"/>
              <a:gd name="connsiteX2" fmla="*/ 2050379 w 2050379"/>
              <a:gd name="connsiteY2" fmla="*/ 2044522 h 2044522"/>
              <a:gd name="connsiteX3" fmla="*/ 0 w 205037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50379" h="2044522">
                <a:moveTo>
                  <a:pt x="0" y="0"/>
                </a:moveTo>
                <a:lnTo>
                  <a:pt x="2050379" y="0"/>
                </a:lnTo>
                <a:lnTo>
                  <a:pt x="205037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EC489BB-6D23-4BB2-858F-AE041FC3FC8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9290" r="7444" b="31187"/>
          <a:stretch/>
        </p:blipFill>
        <p:spPr>
          <a:xfrm>
            <a:off x="2314197" y="4654143"/>
            <a:ext cx="5450039" cy="2044522"/>
          </a:xfrm>
          <a:custGeom>
            <a:avLst/>
            <a:gdLst>
              <a:gd name="connsiteX0" fmla="*/ 0 w 5450039"/>
              <a:gd name="connsiteY0" fmla="*/ 0 h 2044522"/>
              <a:gd name="connsiteX1" fmla="*/ 5450039 w 5450039"/>
              <a:gd name="connsiteY1" fmla="*/ 0 h 2044522"/>
              <a:gd name="connsiteX2" fmla="*/ 5450039 w 5450039"/>
              <a:gd name="connsiteY2" fmla="*/ 2044522 h 2044522"/>
              <a:gd name="connsiteX3" fmla="*/ 0 w 5450039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50039" h="2044522">
                <a:moveTo>
                  <a:pt x="0" y="0"/>
                </a:moveTo>
                <a:lnTo>
                  <a:pt x="5450039" y="0"/>
                </a:lnTo>
                <a:lnTo>
                  <a:pt x="5450039" y="2044522"/>
                </a:lnTo>
                <a:lnTo>
                  <a:pt x="0" y="2044522"/>
                </a:lnTo>
                <a:close/>
              </a:path>
            </a:pathLst>
          </a:cu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2676595-1315-465C-A114-1CCD8090608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2" t="27252" r="38219" b="2059"/>
          <a:stretch/>
        </p:blipFill>
        <p:spPr>
          <a:xfrm>
            <a:off x="5310436" y="2336140"/>
            <a:ext cx="2453800" cy="2185721"/>
          </a:xfrm>
          <a:custGeom>
            <a:avLst/>
            <a:gdLst>
              <a:gd name="connsiteX0" fmla="*/ 0 w 2453800"/>
              <a:gd name="connsiteY0" fmla="*/ 0 h 2185721"/>
              <a:gd name="connsiteX1" fmla="*/ 2453800 w 2453800"/>
              <a:gd name="connsiteY1" fmla="*/ 0 h 2185721"/>
              <a:gd name="connsiteX2" fmla="*/ 2453800 w 2453800"/>
              <a:gd name="connsiteY2" fmla="*/ 2185721 h 2185721"/>
              <a:gd name="connsiteX3" fmla="*/ 0 w 2453800"/>
              <a:gd name="connsiteY3" fmla="*/ 2185721 h 21857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53800" h="2185721">
                <a:moveTo>
                  <a:pt x="0" y="0"/>
                </a:moveTo>
                <a:lnTo>
                  <a:pt x="2453800" y="0"/>
                </a:lnTo>
                <a:lnTo>
                  <a:pt x="2453800" y="2185721"/>
                </a:lnTo>
                <a:lnTo>
                  <a:pt x="0" y="2185721"/>
                </a:lnTo>
                <a:close/>
              </a:path>
            </a:pathLst>
          </a:cu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BCD47C97-207D-449D-AF17-F0F84072BFE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4" t="30804" r="3054" b="16617"/>
          <a:stretch/>
        </p:blipFill>
        <p:spPr>
          <a:xfrm>
            <a:off x="131536" y="159336"/>
            <a:ext cx="5476496" cy="2044522"/>
          </a:xfrm>
          <a:custGeom>
            <a:avLst/>
            <a:gdLst>
              <a:gd name="connsiteX0" fmla="*/ 0 w 5476496"/>
              <a:gd name="connsiteY0" fmla="*/ 0 h 2044522"/>
              <a:gd name="connsiteX1" fmla="*/ 5476496 w 5476496"/>
              <a:gd name="connsiteY1" fmla="*/ 0 h 2044522"/>
              <a:gd name="connsiteX2" fmla="*/ 5476496 w 5476496"/>
              <a:gd name="connsiteY2" fmla="*/ 2044522 h 2044522"/>
              <a:gd name="connsiteX3" fmla="*/ 0 w 5476496"/>
              <a:gd name="connsiteY3" fmla="*/ 2044522 h 20445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6496" h="2044522">
                <a:moveTo>
                  <a:pt x="0" y="0"/>
                </a:moveTo>
                <a:lnTo>
                  <a:pt x="5476496" y="0"/>
                </a:lnTo>
                <a:lnTo>
                  <a:pt x="5476496" y="2044522"/>
                </a:lnTo>
                <a:lnTo>
                  <a:pt x="0" y="2044522"/>
                </a:lnTo>
                <a:close/>
              </a:path>
            </a:pathLst>
          </a:cu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C730B6A0-6895-4C19-8272-B4F32875D307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47" name="Freeform 254">
              <a:extLst>
                <a:ext uri="{FF2B5EF4-FFF2-40B4-BE49-F238E27FC236}">
                  <a16:creationId xmlns:a16="http://schemas.microsoft.com/office/drawing/2014/main" id="{2C71E541-C077-487E-ADF3-6D2D8ED56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reeform 255">
              <a:extLst>
                <a:ext uri="{FF2B5EF4-FFF2-40B4-BE49-F238E27FC236}">
                  <a16:creationId xmlns:a16="http://schemas.microsoft.com/office/drawing/2014/main" id="{57AE4BE3-F3F1-406C-B966-79ED4DA14D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reeform 256">
              <a:extLst>
                <a:ext uri="{FF2B5EF4-FFF2-40B4-BE49-F238E27FC236}">
                  <a16:creationId xmlns:a16="http://schemas.microsoft.com/office/drawing/2014/main" id="{95194608-4FB4-43F9-9488-861655260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reeform 257">
              <a:extLst>
                <a:ext uri="{FF2B5EF4-FFF2-40B4-BE49-F238E27FC236}">
                  <a16:creationId xmlns:a16="http://schemas.microsoft.com/office/drawing/2014/main" id="{8C9375EB-E1ED-461B-AC2A-ECB2D9B8507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reeform 258">
              <a:extLst>
                <a:ext uri="{FF2B5EF4-FFF2-40B4-BE49-F238E27FC236}">
                  <a16:creationId xmlns:a16="http://schemas.microsoft.com/office/drawing/2014/main" id="{3053A9B4-E757-4B0D-8721-A291D9A713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259">
              <a:extLst>
                <a:ext uri="{FF2B5EF4-FFF2-40B4-BE49-F238E27FC236}">
                  <a16:creationId xmlns:a16="http://schemas.microsoft.com/office/drawing/2014/main" id="{AB57744B-1BC2-4D8C-92C6-F9D0C7C6E9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260">
              <a:extLst>
                <a:ext uri="{FF2B5EF4-FFF2-40B4-BE49-F238E27FC236}">
                  <a16:creationId xmlns:a16="http://schemas.microsoft.com/office/drawing/2014/main" id="{141BCB33-DD14-4558-B5A9-340C860D3D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Rectangle 261">
              <a:extLst>
                <a:ext uri="{FF2B5EF4-FFF2-40B4-BE49-F238E27FC236}">
                  <a16:creationId xmlns:a16="http://schemas.microsoft.com/office/drawing/2014/main" id="{7D5DADA4-8E5D-41C3-BA31-B6628054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262">
              <a:extLst>
                <a:ext uri="{FF2B5EF4-FFF2-40B4-BE49-F238E27FC236}">
                  <a16:creationId xmlns:a16="http://schemas.microsoft.com/office/drawing/2014/main" id="{879E09DE-5F13-4BB6-88CF-074BC7521A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9FE5283-B009-4EE3-A9B2-2F7A4D62AD40}"/>
              </a:ext>
            </a:extLst>
          </p:cNvPr>
          <p:cNvSpPr/>
          <p:nvPr/>
        </p:nvSpPr>
        <p:spPr>
          <a:xfrm>
            <a:off x="8223823" y="720198"/>
            <a:ext cx="3167626" cy="12926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Empowering Talent In Emerging Markets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63B2F05-B9A4-42FA-9DE1-4E4B120E90EB}"/>
              </a:ext>
            </a:extLst>
          </p:cNvPr>
          <p:cNvSpPr/>
          <p:nvPr/>
        </p:nvSpPr>
        <p:spPr>
          <a:xfrm>
            <a:off x="8223822" y="2351591"/>
            <a:ext cx="3167627" cy="3231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Unlike traditional outsourcing, we want to provide extraordinary value to our customers by investing our profits into the design talent in Indonesia.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it’s by educating our employees with our in house academy or by simply providing an incredible work environment with in-house gym, full health care, nutritional food and frequent social activities, we’re fully committed to empowering talents in emerging markets.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We’re leaders In redefining the traditional approach of outsourcing.</a:t>
            </a:r>
          </a:p>
        </p:txBody>
      </p:sp>
    </p:spTree>
    <p:extLst>
      <p:ext uri="{BB962C8B-B14F-4D97-AF65-F5344CB8AC3E}">
        <p14:creationId xmlns:p14="http://schemas.microsoft.com/office/powerpoint/2010/main" val="1956739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714A87C3-3EFB-4722-BF0D-17138DEB6B2B}"/>
              </a:ext>
            </a:extLst>
          </p:cNvPr>
          <p:cNvGrpSpPr/>
          <p:nvPr/>
        </p:nvGrpSpPr>
        <p:grpSpPr>
          <a:xfrm>
            <a:off x="0" y="4954136"/>
            <a:ext cx="12192000" cy="1909138"/>
            <a:chOff x="0" y="4948862"/>
            <a:chExt cx="12192000" cy="1909138"/>
          </a:xfrm>
        </p:grpSpPr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C99197A-1F6B-4498-BD1A-1E735D7E4EB6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F9C80C8E-5A49-482B-8FB1-2FEACFCA5ACA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80891" y="1262987"/>
            <a:ext cx="3058784" cy="2160836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12000"/>
              </a:prstClr>
            </a:outerShdw>
          </a:effec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764" y="3615314"/>
            <a:ext cx="3808453" cy="2142255"/>
          </a:xfrm>
          <a:prstGeom prst="rect">
            <a:avLst/>
          </a:prstGeom>
          <a:effectLst>
            <a:outerShdw blurRad="381000" dist="190500" dir="5400000" algn="tl" rotWithShape="0">
              <a:prstClr val="black">
                <a:alpha val="20000"/>
              </a:prstClr>
            </a:outerShdw>
          </a:effectLst>
        </p:spPr>
      </p:pic>
      <p:pic>
        <p:nvPicPr>
          <p:cNvPr id="65" name="Shape 131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18669" y="1283427"/>
            <a:ext cx="3195798" cy="2162276"/>
          </a:xfrm>
          <a:prstGeom prst="rect">
            <a:avLst/>
          </a:prstGeom>
          <a:noFill/>
          <a:ln>
            <a:noFill/>
          </a:ln>
          <a:effectLst>
            <a:outerShdw blurRad="381000" dist="190500" dir="5400000" algn="tl" rotWithShape="0">
              <a:prstClr val="black">
                <a:alpha val="13000"/>
              </a:prstClr>
            </a:outerShdw>
          </a:effectLst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1253" y="3418413"/>
            <a:ext cx="4559527" cy="2913376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CF34645-10AF-4AB4-83EA-BF059F6BEB4D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3BD74B41-BA0A-4A11-9DA4-8621503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70015F1F-F2D6-4D60-A53E-7C7EDFAFDF9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C4CE39B4-6254-4FFC-BA20-495537310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reeform 257">
              <a:extLst>
                <a:ext uri="{FF2B5EF4-FFF2-40B4-BE49-F238E27FC236}">
                  <a16:creationId xmlns:a16="http://schemas.microsoft.com/office/drawing/2014/main" id="{39F9AD79-BD1F-4A45-B55C-3517BA91B7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reeform 258">
              <a:extLst>
                <a:ext uri="{FF2B5EF4-FFF2-40B4-BE49-F238E27FC236}">
                  <a16:creationId xmlns:a16="http://schemas.microsoft.com/office/drawing/2014/main" id="{5796D783-CBD6-4483-9C65-B66A3B5093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reeform 259">
              <a:extLst>
                <a:ext uri="{FF2B5EF4-FFF2-40B4-BE49-F238E27FC236}">
                  <a16:creationId xmlns:a16="http://schemas.microsoft.com/office/drawing/2014/main" id="{342D576C-DA7D-44C2-935C-E04E0014EC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reeform 260">
              <a:extLst>
                <a:ext uri="{FF2B5EF4-FFF2-40B4-BE49-F238E27FC236}">
                  <a16:creationId xmlns:a16="http://schemas.microsoft.com/office/drawing/2014/main" id="{99DF15AA-C9D1-4CA2-9AEA-7581D335B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Rectangle 261">
              <a:extLst>
                <a:ext uri="{FF2B5EF4-FFF2-40B4-BE49-F238E27FC236}">
                  <a16:creationId xmlns:a16="http://schemas.microsoft.com/office/drawing/2014/main" id="{0302B77C-CA7F-4E16-8609-8C34431462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7962BEA8-8CE2-4E19-AC59-9F2811A57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6681360-99F0-411F-872E-D08276548030}"/>
              </a:ext>
            </a:extLst>
          </p:cNvPr>
          <p:cNvGrpSpPr/>
          <p:nvPr/>
        </p:nvGrpSpPr>
        <p:grpSpPr>
          <a:xfrm>
            <a:off x="541278" y="602607"/>
            <a:ext cx="8477175" cy="4058703"/>
            <a:chOff x="500751" y="632830"/>
            <a:chExt cx="8477175" cy="40587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73714BC-1D6D-47E8-BDBC-A4EE1D7C9B24}"/>
                </a:ext>
              </a:extLst>
            </p:cNvPr>
            <p:cNvSpPr/>
            <p:nvPr/>
          </p:nvSpPr>
          <p:spPr>
            <a:xfrm>
              <a:off x="500751" y="632830"/>
              <a:ext cx="3433074" cy="98488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LET US DO YOUR</a:t>
              </a:r>
              <a:r>
                <a:rPr kumimoji="0" lang="id-ID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 </a:t>
              </a: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Open Sans" panose="020B0606030504020204" pitchFamily="34" charset="0"/>
                  <a:cs typeface="Segoe UI" panose="020B0502040204020203" pitchFamily="34" charset="0"/>
                </a:rPr>
                <a:t>PRESENTATION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1FD8C54-4C3F-44EA-9673-BD480EC120A6}"/>
                </a:ext>
              </a:extLst>
            </p:cNvPr>
            <p:cNvGrpSpPr/>
            <p:nvPr/>
          </p:nvGrpSpPr>
          <p:grpSpPr>
            <a:xfrm>
              <a:off x="508143" y="1305921"/>
              <a:ext cx="8469783" cy="3385612"/>
              <a:chOff x="543826" y="1145140"/>
              <a:chExt cx="8469783" cy="3385612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5F6FE9F3-136B-4F29-A889-4AAB396D1E1F}"/>
                  </a:ext>
                </a:extLst>
              </p:cNvPr>
              <p:cNvGrpSpPr/>
              <p:nvPr/>
            </p:nvGrpSpPr>
            <p:grpSpPr>
              <a:xfrm>
                <a:off x="4113015" y="1145140"/>
                <a:ext cx="4900594" cy="2627866"/>
                <a:chOff x="4113015" y="1061247"/>
                <a:chExt cx="4900594" cy="2627866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6648EF4C-43CD-4198-B785-FE90BCC4C014}"/>
                    </a:ext>
                  </a:extLst>
                </p:cNvPr>
                <p:cNvGrpSpPr/>
                <p:nvPr/>
              </p:nvGrpSpPr>
              <p:grpSpPr>
                <a:xfrm>
                  <a:off x="4124564" y="3402852"/>
                  <a:ext cx="805870" cy="286259"/>
                  <a:chOff x="2127063" y="2542759"/>
                  <a:chExt cx="454893" cy="161585"/>
                </a:xfrm>
              </p:grpSpPr>
              <p:sp>
                <p:nvSpPr>
                  <p:cNvPr id="66" name="Rectangle: Top Corners Rounded 65">
                    <a:extLst>
                      <a:ext uri="{FF2B5EF4-FFF2-40B4-BE49-F238E27FC236}">
                        <a16:creationId xmlns:a16="http://schemas.microsoft.com/office/drawing/2014/main" id="{937A599E-1C3F-49D9-8D7B-8EAE63CCB712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273717" y="2396105"/>
                    <a:ext cx="161585" cy="454893"/>
                  </a:xfrm>
                  <a:prstGeom prst="round2SameRect">
                    <a:avLst>
                      <a:gd name="adj1" fmla="val 46104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6831C2E5-3D29-449F-BA5C-32EFE486E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185701" y="2543045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1" name="Group 70">
                  <a:extLst>
                    <a:ext uri="{FF2B5EF4-FFF2-40B4-BE49-F238E27FC236}">
                      <a16:creationId xmlns:a16="http://schemas.microsoft.com/office/drawing/2014/main" id="{8CC0C473-AA14-4231-9540-A8C8ED2E9DBA}"/>
                    </a:ext>
                  </a:extLst>
                </p:cNvPr>
                <p:cNvGrpSpPr/>
                <p:nvPr/>
              </p:nvGrpSpPr>
              <p:grpSpPr>
                <a:xfrm>
                  <a:off x="4113015" y="1061248"/>
                  <a:ext cx="1031810" cy="286259"/>
                  <a:chOff x="4298082" y="1214613"/>
                  <a:chExt cx="454893" cy="161585"/>
                </a:xfrm>
              </p:grpSpPr>
              <p:sp>
                <p:nvSpPr>
                  <p:cNvPr id="72" name="Rectangle: Top Corners Rounded 71">
                    <a:extLst>
                      <a:ext uri="{FF2B5EF4-FFF2-40B4-BE49-F238E27FC236}">
                        <a16:creationId xmlns:a16="http://schemas.microsoft.com/office/drawing/2014/main" id="{F9F599E6-86AE-4B41-BC36-8002888C50B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44736" y="1067959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E1332D08-1F40-4CC7-8BCA-68D3DC5E6DB8}"/>
                      </a:ext>
                    </a:extLst>
                  </p:cNvPr>
                  <p:cNvSpPr txBox="1"/>
                  <p:nvPr/>
                </p:nvSpPr>
                <p:spPr>
                  <a:xfrm>
                    <a:off x="4348971" y="1214614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</a:p>
                </p:txBody>
              </p:sp>
            </p:grpSp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AFCE1AAA-A2FB-4541-9212-AB9ECB76A884}"/>
                    </a:ext>
                  </a:extLst>
                </p:cNvPr>
                <p:cNvGrpSpPr/>
                <p:nvPr/>
              </p:nvGrpSpPr>
              <p:grpSpPr>
                <a:xfrm>
                  <a:off x="7959816" y="3402854"/>
                  <a:ext cx="805870" cy="286259"/>
                  <a:chOff x="4291964" y="1194029"/>
                  <a:chExt cx="454893" cy="161585"/>
                </a:xfrm>
              </p:grpSpPr>
              <p:sp>
                <p:nvSpPr>
                  <p:cNvPr id="75" name="Rectangle: Top Corners Rounded 74">
                    <a:extLst>
                      <a:ext uri="{FF2B5EF4-FFF2-40B4-BE49-F238E27FC236}">
                        <a16:creationId xmlns:a16="http://schemas.microsoft.com/office/drawing/2014/main" id="{D996E70A-86BD-46A8-899B-A55834A42F2F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4438618" y="104737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rgbClr val="083D65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9879E702-100F-49F1-9D79-29CAA7D06576}"/>
                      </a:ext>
                    </a:extLst>
                  </p:cNvPr>
                  <p:cNvSpPr txBox="1"/>
                  <p:nvPr/>
                </p:nvSpPr>
                <p:spPr>
                  <a:xfrm>
                    <a:off x="4345574" y="1200327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after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9BDD2E8E-80FE-4EF1-A6EA-68EEB6E069F7}"/>
                    </a:ext>
                  </a:extLst>
                </p:cNvPr>
                <p:cNvGrpSpPr/>
                <p:nvPr/>
              </p:nvGrpSpPr>
              <p:grpSpPr>
                <a:xfrm>
                  <a:off x="7981799" y="1061247"/>
                  <a:ext cx="1031810" cy="286259"/>
                  <a:chOff x="6003709" y="-127741"/>
                  <a:chExt cx="454893" cy="161585"/>
                </a:xfrm>
              </p:grpSpPr>
              <p:sp>
                <p:nvSpPr>
                  <p:cNvPr id="78" name="Rectangle: Top Corners Rounded 77">
                    <a:extLst>
                      <a:ext uri="{FF2B5EF4-FFF2-40B4-BE49-F238E27FC236}">
                        <a16:creationId xmlns:a16="http://schemas.microsoft.com/office/drawing/2014/main" id="{9D683C2B-0854-4DB1-BB80-EFBFAF984346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150363" y="-274395"/>
                    <a:ext cx="161585" cy="454893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1">
                      <a:lumMod val="6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7CDEE80E-DD26-44BB-AFC3-1DB8F5430D75}"/>
                      </a:ext>
                    </a:extLst>
                  </p:cNvPr>
                  <p:cNvSpPr txBox="1"/>
                  <p:nvPr/>
                </p:nvSpPr>
                <p:spPr>
                  <a:xfrm>
                    <a:off x="6054598" y="-123378"/>
                    <a:ext cx="354791" cy="13898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id-ID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rPr>
                      <a:t>before</a:t>
                    </a:r>
                    <a:endPara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4F978E2A-B2C5-420B-945F-A53B8B5E9206}"/>
                  </a:ext>
                </a:extLst>
              </p:cNvPr>
              <p:cNvGrpSpPr/>
              <p:nvPr/>
            </p:nvGrpSpPr>
            <p:grpSpPr>
              <a:xfrm>
                <a:off x="543826" y="1742165"/>
                <a:ext cx="1818153" cy="576263"/>
                <a:chOff x="617538" y="1927225"/>
                <a:chExt cx="1818153" cy="576263"/>
              </a:xfrm>
            </p:grpSpPr>
            <p:grpSp>
              <p:nvGrpSpPr>
                <p:cNvPr id="6" name="Group 5">
                  <a:extLst>
                    <a:ext uri="{FF2B5EF4-FFF2-40B4-BE49-F238E27FC236}">
                      <a16:creationId xmlns:a16="http://schemas.microsoft.com/office/drawing/2014/main" id="{1DCE930A-08F2-4BA3-86B8-09331FBF8E51}"/>
                    </a:ext>
                  </a:extLst>
                </p:cNvPr>
                <p:cNvGrpSpPr/>
                <p:nvPr/>
              </p:nvGrpSpPr>
              <p:grpSpPr>
                <a:xfrm>
                  <a:off x="1385353" y="1985477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5BC30E7C-5C96-4416-A4EC-46663B83EDE4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24 HOUR</a:t>
                    </a:r>
                  </a:p>
                </p:txBody>
              </p:sp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FFB2F49C-CAAC-49C0-9DAB-BA185649FBDC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TURN AROUND</a:t>
                    </a:r>
                  </a:p>
                </p:txBody>
              </p:sp>
            </p:grpSp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673B93D2-B665-4D4B-BEDB-506562677629}"/>
                    </a:ext>
                  </a:extLst>
                </p:cNvPr>
                <p:cNvGrpSpPr/>
                <p:nvPr/>
              </p:nvGrpSpPr>
              <p:grpSpPr>
                <a:xfrm>
                  <a:off x="617538" y="1927225"/>
                  <a:ext cx="577851" cy="576263"/>
                  <a:chOff x="617538" y="1927225"/>
                  <a:chExt cx="577851" cy="576263"/>
                </a:xfrm>
              </p:grpSpPr>
              <p:sp>
                <p:nvSpPr>
                  <p:cNvPr id="8" name="Oval 20">
                    <a:extLst>
                      <a:ext uri="{FF2B5EF4-FFF2-40B4-BE49-F238E27FC236}">
                        <a16:creationId xmlns:a16="http://schemas.microsoft.com/office/drawing/2014/main" id="{0A4D9DDB-2A97-4029-B998-D7B68279E0B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" name="Freeform 21">
                    <a:extLst>
                      <a:ext uri="{FF2B5EF4-FFF2-40B4-BE49-F238E27FC236}">
                        <a16:creationId xmlns:a16="http://schemas.microsoft.com/office/drawing/2014/main" id="{E819C346-A84C-409C-8019-90061AFEE0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26" y="1943100"/>
                    <a:ext cx="474663" cy="560388"/>
                  </a:xfrm>
                  <a:custGeom>
                    <a:avLst/>
                    <a:gdLst>
                      <a:gd name="T0" fmla="*/ 469 w 469"/>
                      <a:gd name="T1" fmla="*/ 270 h 555"/>
                      <a:gd name="T2" fmla="*/ 183 w 469"/>
                      <a:gd name="T3" fmla="*/ 555 h 555"/>
                      <a:gd name="T4" fmla="*/ 0 w 469"/>
                      <a:gd name="T5" fmla="*/ 489 h 555"/>
                      <a:gd name="T6" fmla="*/ 93 w 469"/>
                      <a:gd name="T7" fmla="*/ 505 h 555"/>
                      <a:gd name="T8" fmla="*/ 378 w 469"/>
                      <a:gd name="T9" fmla="*/ 219 h 555"/>
                      <a:gd name="T10" fmla="*/ 276 w 469"/>
                      <a:gd name="T11" fmla="*/ 0 h 555"/>
                      <a:gd name="T12" fmla="*/ 469 w 469"/>
                      <a:gd name="T13" fmla="*/ 270 h 5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69" h="555">
                        <a:moveTo>
                          <a:pt x="469" y="270"/>
                        </a:moveTo>
                        <a:cubicBezTo>
                          <a:pt x="469" y="428"/>
                          <a:pt x="341" y="555"/>
                          <a:pt x="183" y="555"/>
                        </a:cubicBezTo>
                        <a:cubicBezTo>
                          <a:pt x="114" y="555"/>
                          <a:pt x="50" y="531"/>
                          <a:pt x="0" y="489"/>
                        </a:cubicBezTo>
                        <a:cubicBezTo>
                          <a:pt x="29" y="499"/>
                          <a:pt x="61" y="505"/>
                          <a:pt x="93" y="505"/>
                        </a:cubicBezTo>
                        <a:cubicBezTo>
                          <a:pt x="251" y="505"/>
                          <a:pt x="378" y="377"/>
                          <a:pt x="378" y="219"/>
                        </a:cubicBezTo>
                        <a:cubicBezTo>
                          <a:pt x="378" y="131"/>
                          <a:pt x="339" y="53"/>
                          <a:pt x="276" y="0"/>
                        </a:cubicBezTo>
                        <a:cubicBezTo>
                          <a:pt x="388" y="39"/>
                          <a:pt x="469" y="145"/>
                          <a:pt x="469" y="270"/>
                        </a:cubicBezTo>
                        <a:close/>
                      </a:path>
                    </a:pathLst>
                  </a:custGeom>
                  <a:solidFill>
                    <a:srgbClr val="D1E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" name="Oval 22">
                    <a:extLst>
                      <a:ext uri="{FF2B5EF4-FFF2-40B4-BE49-F238E27FC236}">
                        <a16:creationId xmlns:a16="http://schemas.microsoft.com/office/drawing/2014/main" id="{191C88F5-CC9B-4459-9A9D-DAA16113D6D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617538" y="1927225"/>
                    <a:ext cx="577850" cy="576263"/>
                  </a:xfrm>
                  <a:prstGeom prst="ellips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1" name="Freeform 23">
                    <a:extLst>
                      <a:ext uri="{FF2B5EF4-FFF2-40B4-BE49-F238E27FC236}">
                        <a16:creationId xmlns:a16="http://schemas.microsoft.com/office/drawing/2014/main" id="{0F8EAC3E-FE6B-4AC8-B472-C5E43CE9FE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3113" y="2081213"/>
                    <a:ext cx="261938" cy="268288"/>
                  </a:xfrm>
                  <a:custGeom>
                    <a:avLst/>
                    <a:gdLst>
                      <a:gd name="T0" fmla="*/ 260 w 260"/>
                      <a:gd name="T1" fmla="*/ 168 h 266"/>
                      <a:gd name="T2" fmla="*/ 132 w 260"/>
                      <a:gd name="T3" fmla="*/ 266 h 266"/>
                      <a:gd name="T4" fmla="*/ 0 w 260"/>
                      <a:gd name="T5" fmla="*/ 133 h 266"/>
                      <a:gd name="T6" fmla="*/ 132 w 260"/>
                      <a:gd name="T7" fmla="*/ 0 h 266"/>
                      <a:gd name="T8" fmla="*/ 206 w 260"/>
                      <a:gd name="T9" fmla="*/ 23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60" h="266">
                        <a:moveTo>
                          <a:pt x="260" y="168"/>
                        </a:moveTo>
                        <a:cubicBezTo>
                          <a:pt x="245" y="224"/>
                          <a:pt x="193" y="266"/>
                          <a:pt x="132" y="266"/>
                        </a:cubicBezTo>
                        <a:cubicBezTo>
                          <a:pt x="59" y="266"/>
                          <a:pt x="0" y="206"/>
                          <a:pt x="0" y="133"/>
                        </a:cubicBezTo>
                        <a:cubicBezTo>
                          <a:pt x="0" y="60"/>
                          <a:pt x="59" y="0"/>
                          <a:pt x="132" y="0"/>
                        </a:cubicBezTo>
                        <a:cubicBezTo>
                          <a:pt x="160" y="0"/>
                          <a:pt x="185" y="9"/>
                          <a:pt x="206" y="23"/>
                        </a:cubicBezTo>
                      </a:path>
                    </a:pathLst>
                  </a:cu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2" name="Line 24">
                    <a:extLst>
                      <a:ext uri="{FF2B5EF4-FFF2-40B4-BE49-F238E27FC236}">
                        <a16:creationId xmlns:a16="http://schemas.microsoft.com/office/drawing/2014/main" id="{CDB9360A-BA30-48B9-B671-2A36CE4D3A22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06463" y="2124075"/>
                    <a:ext cx="139700" cy="92075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" name="Line 25">
                    <a:extLst>
                      <a:ext uri="{FF2B5EF4-FFF2-40B4-BE49-F238E27FC236}">
                        <a16:creationId xmlns:a16="http://schemas.microsoft.com/office/drawing/2014/main" id="{416E22B5-F4DA-4B32-AF90-F591A9A60A8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906463" y="2216150"/>
                    <a:ext cx="166688" cy="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4" name="Line 26">
                    <a:extLst>
                      <a:ext uri="{FF2B5EF4-FFF2-40B4-BE49-F238E27FC236}">
                        <a16:creationId xmlns:a16="http://schemas.microsoft.com/office/drawing/2014/main" id="{D2C41497-3ADA-4AA9-8324-900E2841F17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925513" y="2105025"/>
                    <a:ext cx="55563" cy="19050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5" name="Line 27">
                    <a:extLst>
                      <a:ext uri="{FF2B5EF4-FFF2-40B4-BE49-F238E27FC236}">
                        <a16:creationId xmlns:a16="http://schemas.microsoft.com/office/drawing/2014/main" id="{A93E1BB8-C8C5-4EF8-B846-6D5E1A1BC35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962026" y="2049463"/>
                    <a:ext cx="19050" cy="55563"/>
                  </a:xfrm>
                  <a:prstGeom prst="line">
                    <a:avLst/>
                  </a:prstGeom>
                  <a:noFill/>
                  <a:ln w="25400" cap="rnd">
                    <a:solidFill>
                      <a:srgbClr val="7AC2F9"/>
                    </a:solidFill>
                    <a:prstDash val="solid"/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89C1108-D823-4A25-B6E8-ADDAAB804C68}"/>
                  </a:ext>
                </a:extLst>
              </p:cNvPr>
              <p:cNvGrpSpPr/>
              <p:nvPr/>
            </p:nvGrpSpPr>
            <p:grpSpPr>
              <a:xfrm>
                <a:off x="543826" y="2482080"/>
                <a:ext cx="1822302" cy="605234"/>
                <a:chOff x="613389" y="2657566"/>
                <a:chExt cx="1822302" cy="6052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7233790-1B6D-4875-B97A-E9994CC2D151}"/>
                    </a:ext>
                  </a:extLst>
                </p:cNvPr>
                <p:cNvGrpSpPr/>
                <p:nvPr/>
              </p:nvGrpSpPr>
              <p:grpSpPr>
                <a:xfrm>
                  <a:off x="1385353" y="2730304"/>
                  <a:ext cx="1050338" cy="459757"/>
                  <a:chOff x="1302338" y="1896979"/>
                  <a:chExt cx="1050338" cy="459757"/>
                </a:xfrm>
              </p:grpSpPr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24A8F3DC-D1FA-49B5-AE50-458D87DB47F2}"/>
                      </a:ext>
                    </a:extLst>
                  </p:cNvPr>
                  <p:cNvSpPr/>
                  <p:nvPr/>
                </p:nvSpPr>
                <p:spPr>
                  <a:xfrm>
                    <a:off x="1302338" y="1896979"/>
                    <a:ext cx="1050338" cy="27699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From $11</a:t>
                    </a:r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750E0D5B-32E7-45B7-8417-3D2C7694985A}"/>
                      </a:ext>
                    </a:extLst>
                  </p:cNvPr>
                  <p:cNvSpPr/>
                  <p:nvPr/>
                </p:nvSpPr>
                <p:spPr>
                  <a:xfrm>
                    <a:off x="1302338" y="2187459"/>
                    <a:ext cx="1050338" cy="1692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83D65"/>
                        </a:solidFill>
                        <a:effectLst/>
                        <a:uLnTx/>
                        <a:uFillTx/>
                        <a:latin typeface="Segoe UI" panose="020B0502040204020203" pitchFamily="34" charset="0"/>
                        <a:ea typeface="Open Sans" panose="020B0606030504020204" pitchFamily="34" charset="0"/>
                        <a:cs typeface="Segoe UI" panose="020B0502040204020203" pitchFamily="34" charset="0"/>
                      </a:rPr>
                      <a:t>PER SLIDE</a:t>
                    </a:r>
                  </a:p>
                </p:txBody>
              </p:sp>
            </p:grpSp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C8DE8F7-2FCB-4D09-91D1-83DA72367D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13389" y="2657566"/>
                  <a:ext cx="605940" cy="605234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274503B-5122-4623-AB9F-1245C2B01E9D}"/>
                  </a:ext>
                </a:extLst>
              </p:cNvPr>
              <p:cNvSpPr/>
              <p:nvPr/>
            </p:nvSpPr>
            <p:spPr>
              <a:xfrm>
                <a:off x="543826" y="3195474"/>
                <a:ext cx="3425682" cy="6463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>
                        <a:lumMod val="90000"/>
                      </a:srgbClr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" panose="020B0606030504020204" pitchFamily="34" charset="0"/>
                    <a:cs typeface="Segoe UI" panose="020B0502040204020203" pitchFamily="34" charset="0"/>
                  </a:rPr>
                  <a:t>GET STARTED</a:t>
                </a: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096F7EA7-DFFB-40E4-87D8-1C8AF2E5E4B4}"/>
                  </a:ext>
                </a:extLst>
              </p:cNvPr>
              <p:cNvSpPr/>
              <p:nvPr/>
            </p:nvSpPr>
            <p:spPr>
              <a:xfrm>
                <a:off x="543826" y="3976754"/>
                <a:ext cx="3081340" cy="5539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Go to </a:t>
                </a: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24Slides.com/</a:t>
                </a:r>
                <a: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order </a:t>
                </a:r>
                <a:br>
                  <a:rPr kumimoji="0" lang="id-ID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</a:b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83D65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Open Sans Light"/>
                    <a:cs typeface="Segoe UI" panose="020B0502040204020203" pitchFamily="34" charset="0"/>
                    <a:sym typeface="Open Sans Light"/>
                  </a:rPr>
                  <a:t>to find out more</a:t>
                </a: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55933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>
            <a:extLst>
              <a:ext uri="{FF2B5EF4-FFF2-40B4-BE49-F238E27FC236}">
                <a16:creationId xmlns:a16="http://schemas.microsoft.com/office/drawing/2014/main" id="{26519E81-C48F-4DC1-8447-5AA3137BE5EE}"/>
              </a:ext>
            </a:extLst>
          </p:cNvPr>
          <p:cNvSpPr/>
          <p:nvPr/>
        </p:nvSpPr>
        <p:spPr>
          <a:xfrm>
            <a:off x="6553200" y="0"/>
            <a:ext cx="5638800" cy="6850560"/>
          </a:xfrm>
          <a:prstGeom prst="rect">
            <a:avLst/>
          </a:prstGeom>
          <a:solidFill>
            <a:srgbClr val="DCEC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4A23E82-4ADA-4290-A732-46C59CED37BE}"/>
              </a:ext>
            </a:extLst>
          </p:cNvPr>
          <p:cNvSpPr/>
          <p:nvPr/>
        </p:nvSpPr>
        <p:spPr>
          <a:xfrm>
            <a:off x="7064944" y="848715"/>
            <a:ext cx="4513667" cy="25853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With a full team of designers, we produce hundreds of thousands of slides each year, in dozens of languages, for thousands of clients around the world.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14E8360-63F3-4F18-817E-6FBC4551EF0D}"/>
              </a:ext>
            </a:extLst>
          </p:cNvPr>
          <p:cNvSpPr/>
          <p:nvPr/>
        </p:nvSpPr>
        <p:spPr>
          <a:xfrm>
            <a:off x="7064944" y="3685471"/>
            <a:ext cx="3307591" cy="14773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468DC3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Get Started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298F209-5475-4EE8-82B8-E06B477AE492}"/>
              </a:ext>
            </a:extLst>
          </p:cNvPr>
          <p:cNvGrpSpPr/>
          <p:nvPr/>
        </p:nvGrpSpPr>
        <p:grpSpPr>
          <a:xfrm>
            <a:off x="495298" y="500591"/>
            <a:ext cx="5543552" cy="5949434"/>
            <a:chOff x="371248" y="367458"/>
            <a:chExt cx="5791652" cy="621569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CD845A77-C33E-4B0F-92C8-5FF58F25D5BB}"/>
                </a:ext>
              </a:extLst>
            </p:cNvPr>
            <p:cNvGrpSpPr/>
            <p:nvPr/>
          </p:nvGrpSpPr>
          <p:grpSpPr>
            <a:xfrm>
              <a:off x="383468" y="2256268"/>
              <a:ext cx="5779430" cy="1621673"/>
              <a:chOff x="392993" y="2284440"/>
              <a:chExt cx="5779430" cy="1621673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E5A8486D-6564-4EC8-AC45-70E000CC59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92993" y="2284440"/>
                <a:ext cx="1425080" cy="1412810"/>
              </a:xfrm>
              <a:custGeom>
                <a:avLst/>
                <a:gdLst>
                  <a:gd name="connsiteX0" fmla="*/ 0 w 1425080"/>
                  <a:gd name="connsiteY0" fmla="*/ 0 h 1412810"/>
                  <a:gd name="connsiteX1" fmla="*/ 1425080 w 1425080"/>
                  <a:gd name="connsiteY1" fmla="*/ 0 h 1412810"/>
                  <a:gd name="connsiteX2" fmla="*/ 1425080 w 1425080"/>
                  <a:gd name="connsiteY2" fmla="*/ 1412810 h 1412810"/>
                  <a:gd name="connsiteX3" fmla="*/ 0 w 1425080"/>
                  <a:gd name="connsiteY3" fmla="*/ 1412810 h 141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25080" h="1412810">
                    <a:moveTo>
                      <a:pt x="0" y="0"/>
                    </a:moveTo>
                    <a:lnTo>
                      <a:pt x="1425080" y="0"/>
                    </a:lnTo>
                    <a:lnTo>
                      <a:pt x="1425080" y="1412810"/>
                    </a:lnTo>
                    <a:lnTo>
                      <a:pt x="0" y="1412810"/>
                    </a:lnTo>
                    <a:close/>
                  </a:path>
                </a:pathLst>
              </a:cu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4B3E1175-FC7B-4851-8C36-C1A36B45F8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3693"/>
              <a:stretch/>
            </p:blipFill>
            <p:spPr>
              <a:xfrm>
                <a:off x="1797650" y="2297936"/>
                <a:ext cx="4374773" cy="1608177"/>
              </a:xfrm>
              <a:custGeom>
                <a:avLst/>
                <a:gdLst>
                  <a:gd name="connsiteX0" fmla="*/ 0 w 4374773"/>
                  <a:gd name="connsiteY0" fmla="*/ 0 h 1741864"/>
                  <a:gd name="connsiteX1" fmla="*/ 4374773 w 4374773"/>
                  <a:gd name="connsiteY1" fmla="*/ 0 h 1741864"/>
                  <a:gd name="connsiteX2" fmla="*/ 4374773 w 4374773"/>
                  <a:gd name="connsiteY2" fmla="*/ 1741864 h 1741864"/>
                  <a:gd name="connsiteX3" fmla="*/ 0 w 4374773"/>
                  <a:gd name="connsiteY3" fmla="*/ 1741864 h 1741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374773" h="1741864">
                    <a:moveTo>
                      <a:pt x="0" y="0"/>
                    </a:moveTo>
                    <a:lnTo>
                      <a:pt x="4374773" y="0"/>
                    </a:lnTo>
                    <a:lnTo>
                      <a:pt x="4374773" y="1741864"/>
                    </a:lnTo>
                    <a:lnTo>
                      <a:pt x="0" y="1741864"/>
                    </a:lnTo>
                    <a:close/>
                  </a:path>
                </a:pathLst>
              </a:custGeom>
            </p:spPr>
          </p:pic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264E504-EEA2-4C9F-B38C-F1B0FEEF4CAC}"/>
                </a:ext>
              </a:extLst>
            </p:cNvPr>
            <p:cNvGrpSpPr/>
            <p:nvPr/>
          </p:nvGrpSpPr>
          <p:grpSpPr>
            <a:xfrm>
              <a:off x="383467" y="367458"/>
              <a:ext cx="5779433" cy="1528842"/>
              <a:chOff x="392992" y="527185"/>
              <a:chExt cx="5779433" cy="1528842"/>
            </a:xfrm>
          </p:grpSpPr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1B273EAB-7E0C-4A47-9226-FC530BF43B0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6003" b="-3962"/>
              <a:stretch/>
            </p:blipFill>
            <p:spPr>
              <a:xfrm>
                <a:off x="392992" y="527185"/>
                <a:ext cx="1425080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EB88A6E0-C2AC-4059-820F-FC3B91E21A2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97651" y="527185"/>
                <a:ext cx="4374774" cy="1528842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C6A72FD5-B3CB-4D7F-8642-AD1B2BE936F6}"/>
                </a:ext>
              </a:extLst>
            </p:cNvPr>
            <p:cNvGrpSpPr/>
            <p:nvPr/>
          </p:nvGrpSpPr>
          <p:grpSpPr>
            <a:xfrm>
              <a:off x="401564" y="4237908"/>
              <a:ext cx="5743239" cy="2345249"/>
              <a:chOff x="411089" y="4191148"/>
              <a:chExt cx="5743239" cy="2345249"/>
            </a:xfrm>
          </p:grpSpPr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22BFEC5D-EDEB-4EE8-8037-3E3F984559B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-2310"/>
              <a:stretch/>
            </p:blipFill>
            <p:spPr>
              <a:xfrm>
                <a:off x="1779555" y="4191148"/>
                <a:ext cx="4374773" cy="2345249"/>
              </a:xfrm>
              <a:custGeom>
                <a:avLst/>
                <a:gdLst>
                  <a:gd name="connsiteX0" fmla="*/ 0 w 4095065"/>
                  <a:gd name="connsiteY0" fmla="*/ 0 h 909675"/>
                  <a:gd name="connsiteX1" fmla="*/ 4095065 w 4095065"/>
                  <a:gd name="connsiteY1" fmla="*/ 0 h 909675"/>
                  <a:gd name="connsiteX2" fmla="*/ 4095065 w 4095065"/>
                  <a:gd name="connsiteY2" fmla="*/ 909675 h 909675"/>
                  <a:gd name="connsiteX3" fmla="*/ 0 w 409506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95065" h="909675">
                    <a:moveTo>
                      <a:pt x="0" y="0"/>
                    </a:moveTo>
                    <a:lnTo>
                      <a:pt x="4095065" y="0"/>
                    </a:lnTo>
                    <a:lnTo>
                      <a:pt x="409506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C809BBA1-2476-435D-9D8F-C8B938E8EE1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411089" y="4298666"/>
                <a:ext cx="1425082" cy="1412811"/>
              </a:xfrm>
              <a:custGeom>
                <a:avLst/>
                <a:gdLst>
                  <a:gd name="connsiteX0" fmla="*/ 0 w 917575"/>
                  <a:gd name="connsiteY0" fmla="*/ 0 h 909675"/>
                  <a:gd name="connsiteX1" fmla="*/ 917575 w 917575"/>
                  <a:gd name="connsiteY1" fmla="*/ 0 h 909675"/>
                  <a:gd name="connsiteX2" fmla="*/ 917575 w 917575"/>
                  <a:gd name="connsiteY2" fmla="*/ 909675 h 909675"/>
                  <a:gd name="connsiteX3" fmla="*/ 0 w 917575"/>
                  <a:gd name="connsiteY3" fmla="*/ 909675 h 909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17575" h="909675">
                    <a:moveTo>
                      <a:pt x="0" y="0"/>
                    </a:moveTo>
                    <a:lnTo>
                      <a:pt x="917575" y="0"/>
                    </a:lnTo>
                    <a:lnTo>
                      <a:pt x="917575" y="909675"/>
                    </a:lnTo>
                    <a:lnTo>
                      <a:pt x="0" y="909675"/>
                    </a:lnTo>
                    <a:close/>
                  </a:path>
                </a:pathLst>
              </a:custGeom>
            </p:spPr>
          </p:pic>
        </p:grp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1050D9D-4058-4D45-A51D-AB2BBB5F8A79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4057925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61D2AF1F-4132-440F-9D32-9AF207CE1448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8" y="2076284"/>
              <a:ext cx="579015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56FB6ED9-4944-4C39-B3F1-D940C9ED2E39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93" name="Freeform 254">
              <a:extLst>
                <a:ext uri="{FF2B5EF4-FFF2-40B4-BE49-F238E27FC236}">
                  <a16:creationId xmlns:a16="http://schemas.microsoft.com/office/drawing/2014/main" id="{73820BC4-C177-49E8-B574-9F605AACC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reeform 255">
              <a:extLst>
                <a:ext uri="{FF2B5EF4-FFF2-40B4-BE49-F238E27FC236}">
                  <a16:creationId xmlns:a16="http://schemas.microsoft.com/office/drawing/2014/main" id="{137DFC2F-F31C-415D-BC34-733E075AE5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256">
              <a:extLst>
                <a:ext uri="{FF2B5EF4-FFF2-40B4-BE49-F238E27FC236}">
                  <a16:creationId xmlns:a16="http://schemas.microsoft.com/office/drawing/2014/main" id="{2F17AE13-EE80-4D63-86B9-BDDD46D74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257">
              <a:extLst>
                <a:ext uri="{FF2B5EF4-FFF2-40B4-BE49-F238E27FC236}">
                  <a16:creationId xmlns:a16="http://schemas.microsoft.com/office/drawing/2014/main" id="{A1B8A2FB-8732-414D-A4E3-094F84A120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258">
              <a:extLst>
                <a:ext uri="{FF2B5EF4-FFF2-40B4-BE49-F238E27FC236}">
                  <a16:creationId xmlns:a16="http://schemas.microsoft.com/office/drawing/2014/main" id="{5BE0B229-8A14-4FE7-ABC2-5C80BBE56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259">
              <a:extLst>
                <a:ext uri="{FF2B5EF4-FFF2-40B4-BE49-F238E27FC236}">
                  <a16:creationId xmlns:a16="http://schemas.microsoft.com/office/drawing/2014/main" id="{CAECD71B-075B-4260-8514-D7E858871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260">
              <a:extLst>
                <a:ext uri="{FF2B5EF4-FFF2-40B4-BE49-F238E27FC236}">
                  <a16:creationId xmlns:a16="http://schemas.microsoft.com/office/drawing/2014/main" id="{57AD8954-8543-4956-A614-5669BF823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Rectangle 261">
              <a:extLst>
                <a:ext uri="{FF2B5EF4-FFF2-40B4-BE49-F238E27FC236}">
                  <a16:creationId xmlns:a16="http://schemas.microsoft.com/office/drawing/2014/main" id="{F9B089D1-FDAF-4A0F-BD3D-664DD198D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262">
              <a:extLst>
                <a:ext uri="{FF2B5EF4-FFF2-40B4-BE49-F238E27FC236}">
                  <a16:creationId xmlns:a16="http://schemas.microsoft.com/office/drawing/2014/main" id="{75596C62-BF8E-4158-84B8-949CCA5F5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7235DBE7-9C8E-4A39-B93C-90B4970974DE}"/>
              </a:ext>
            </a:extLst>
          </p:cNvPr>
          <p:cNvSpPr/>
          <p:nvPr/>
        </p:nvSpPr>
        <p:spPr>
          <a:xfrm>
            <a:off x="7064944" y="4424135"/>
            <a:ext cx="481105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order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2092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8">
            <a:extLst>
              <a:ext uri="{FF2B5EF4-FFF2-40B4-BE49-F238E27FC236}">
                <a16:creationId xmlns:a16="http://schemas.microsoft.com/office/drawing/2014/main" id="{32BD925E-0CE8-4479-AE6E-09E372CA2F19}"/>
              </a:ext>
            </a:extLst>
          </p:cNvPr>
          <p:cNvGrpSpPr/>
          <p:nvPr/>
        </p:nvGrpSpPr>
        <p:grpSpPr>
          <a:xfrm>
            <a:off x="1938308" y="4774358"/>
            <a:ext cx="8315383" cy="908475"/>
            <a:chOff x="1715637" y="4908708"/>
            <a:chExt cx="8315383" cy="908475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4A0C7763-58C7-4971-85F2-47EB4C2FD1C7}"/>
                </a:ext>
              </a:extLst>
            </p:cNvPr>
            <p:cNvGrpSpPr/>
            <p:nvPr/>
          </p:nvGrpSpPr>
          <p:grpSpPr>
            <a:xfrm>
              <a:off x="1715637" y="5113940"/>
              <a:ext cx="8315383" cy="703243"/>
              <a:chOff x="407242" y="5207636"/>
              <a:chExt cx="8315383" cy="703243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44144" y="5601841"/>
                <a:ext cx="3388816" cy="261050"/>
              </a:xfrm>
              <a:prstGeom prst="rect">
                <a:avLst/>
              </a:prstGeom>
            </p:spPr>
          </p:pic>
          <p:pic>
            <p:nvPicPr>
              <p:cNvPr id="21" name="Picture 20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07242" y="5353156"/>
                <a:ext cx="3505467" cy="270036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5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881962" y="5438321"/>
                <a:ext cx="324541" cy="95886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4334094" y="5699241"/>
                <a:ext cx="510796" cy="109758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64727" y="5207636"/>
                <a:ext cx="745507" cy="521855"/>
              </a:xfrm>
              <a:prstGeom prst="rect">
                <a:avLst/>
              </a:prstGeom>
            </p:spPr>
          </p:pic>
          <p:pic>
            <p:nvPicPr>
              <p:cNvPr id="43" name="Picture 42"/>
              <p:cNvPicPr>
                <a:picLocks noChangeAspect="1"/>
              </p:cNvPicPr>
              <p:nvPr/>
            </p:nvPicPr>
            <p:blipFill rotWithShape="1">
              <a:blip r:embed="rId8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613249" y="5678706"/>
                <a:ext cx="1019828" cy="20781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9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96903" y="5650502"/>
                <a:ext cx="1094595" cy="158497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10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39723" y="5345024"/>
                <a:ext cx="682902" cy="517867"/>
              </a:xfrm>
              <a:prstGeom prst="rect">
                <a:avLst/>
              </a:prstGeom>
            </p:spPr>
          </p:pic>
          <p:pic>
            <p:nvPicPr>
              <p:cNvPr id="33" name="Picture 32"/>
              <p:cNvPicPr>
                <a:picLocks noChangeAspect="1"/>
              </p:cNvPicPr>
              <p:nvPr/>
            </p:nvPicPr>
            <p:blipFill>
              <a:blip r:embed="rId11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516975" y="5627366"/>
                <a:ext cx="436325" cy="240853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84382" y="5455054"/>
                <a:ext cx="699423" cy="64257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4" cstate="hq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00540" y="5343036"/>
                <a:ext cx="737634" cy="193217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15" cstate="print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19649" y="5298338"/>
                <a:ext cx="959088" cy="340452"/>
              </a:xfrm>
              <a:prstGeom prst="rect">
                <a:avLst/>
              </a:prstGeom>
            </p:spPr>
          </p:pic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16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894805" y="5599122"/>
                <a:ext cx="415676" cy="311757"/>
              </a:xfrm>
              <a:prstGeom prst="rect">
                <a:avLst/>
              </a:prstGeom>
            </p:spPr>
          </p:pic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17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49540" y="5699241"/>
                <a:ext cx="435442" cy="97104"/>
              </a:xfrm>
              <a:prstGeom prst="rect">
                <a:avLst/>
              </a:prstGeom>
            </p:spPr>
          </p:pic>
        </p:grpSp>
        <p:sp>
          <p:nvSpPr>
            <p:cNvPr id="51" name="TextBox 50"/>
            <p:cNvSpPr txBox="1"/>
            <p:nvPr/>
          </p:nvSpPr>
          <p:spPr>
            <a:xfrm>
              <a:off x="5349787" y="4908708"/>
              <a:ext cx="104708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1pPr algn="ctr">
                <a:defRPr sz="1400">
                  <a:solidFill>
                    <a:srgbClr val="083D65"/>
                  </a:solidFill>
                  <a:latin typeface="Segoe UI" panose="020B0502040204020203" pitchFamily="34" charset="0"/>
                  <a:cs typeface="Segoe UI" panose="020B0502040204020203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83D65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As used by</a:t>
              </a: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1AA2A670-4772-4504-9A86-BE460BACA39F}"/>
              </a:ext>
            </a:extLst>
          </p:cNvPr>
          <p:cNvSpPr/>
          <p:nvPr/>
        </p:nvSpPr>
        <p:spPr>
          <a:xfrm>
            <a:off x="2732747" y="530093"/>
            <a:ext cx="6726506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SOLUTION FOR YOUR ENTIRE TEAM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9810A48-58EE-4653-9094-4015568448A4}"/>
              </a:ext>
            </a:extLst>
          </p:cNvPr>
          <p:cNvSpPr/>
          <p:nvPr/>
        </p:nvSpPr>
        <p:spPr>
          <a:xfrm>
            <a:off x="672664" y="1371075"/>
            <a:ext cx="2360745" cy="73866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$899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18B150-0A63-4BDA-9D00-C2EAC0C3644D}"/>
              </a:ext>
            </a:extLst>
          </p:cNvPr>
          <p:cNvSpPr/>
          <p:nvPr/>
        </p:nvSpPr>
        <p:spPr>
          <a:xfrm>
            <a:off x="1566636" y="2270553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5C998BA0-6D9C-4E71-AABD-0B1CE27665CD}"/>
              </a:ext>
            </a:extLst>
          </p:cNvPr>
          <p:cNvSpPr/>
          <p:nvPr/>
        </p:nvSpPr>
        <p:spPr>
          <a:xfrm>
            <a:off x="88375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10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$4.5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7D2AC6DF-FF9A-488F-9123-53AA85D9365B}"/>
              </a:ext>
            </a:extLst>
          </p:cNvPr>
          <p:cNvGrpSpPr/>
          <p:nvPr/>
        </p:nvGrpSpPr>
        <p:grpSpPr>
          <a:xfrm>
            <a:off x="600617" y="1217205"/>
            <a:ext cx="2504839" cy="3373586"/>
            <a:chOff x="600617" y="1217205"/>
            <a:chExt cx="2504839" cy="337358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FF60778-A552-4178-967A-D6012B06C7A5}"/>
                </a:ext>
              </a:extLst>
            </p:cNvPr>
            <p:cNvSpPr/>
            <p:nvPr/>
          </p:nvSpPr>
          <p:spPr>
            <a:xfrm>
              <a:off x="60061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C018E09C-793B-4B90-8ABF-2FDE455E5932}"/>
                </a:ext>
              </a:extLst>
            </p:cNvPr>
            <p:cNvSpPr/>
            <p:nvPr/>
          </p:nvSpPr>
          <p:spPr>
            <a:xfrm>
              <a:off x="60061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Rectangle 72">
            <a:extLst>
              <a:ext uri="{FF2B5EF4-FFF2-40B4-BE49-F238E27FC236}">
                <a16:creationId xmlns:a16="http://schemas.microsoft.com/office/drawing/2014/main" id="{A4577D3E-B848-40A4-BDA3-371D139FFCD7}"/>
              </a:ext>
            </a:extLst>
          </p:cNvPr>
          <p:cNvSpPr/>
          <p:nvPr/>
        </p:nvSpPr>
        <p:spPr>
          <a:xfrm>
            <a:off x="3363956" y="1371073"/>
            <a:ext cx="2153840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$1,900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332408-7260-462F-AD7D-949F359D495F}"/>
              </a:ext>
            </a:extLst>
          </p:cNvPr>
          <p:cNvSpPr/>
          <p:nvPr/>
        </p:nvSpPr>
        <p:spPr>
          <a:xfrm>
            <a:off x="4126466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9AD4C567-68CB-4D4E-B46F-AE6B623D0433}"/>
              </a:ext>
            </a:extLst>
          </p:cNvPr>
          <p:cNvSpPr/>
          <p:nvPr/>
        </p:nvSpPr>
        <p:spPr>
          <a:xfrm>
            <a:off x="3443580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25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$3.8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A4AD765A-A9FC-4380-B5C5-AA23BE3F2EC4}"/>
              </a:ext>
            </a:extLst>
          </p:cNvPr>
          <p:cNvGrpSpPr/>
          <p:nvPr/>
        </p:nvGrpSpPr>
        <p:grpSpPr>
          <a:xfrm>
            <a:off x="3188457" y="1217205"/>
            <a:ext cx="2504839" cy="3373586"/>
            <a:chOff x="3188457" y="1217205"/>
            <a:chExt cx="2504839" cy="3373586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187C9854-6707-49B5-AAB0-8B1D104C416C}"/>
                </a:ext>
              </a:extLst>
            </p:cNvPr>
            <p:cNvSpPr/>
            <p:nvPr/>
          </p:nvSpPr>
          <p:spPr>
            <a:xfrm>
              <a:off x="3188457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0F3AED94-9359-4B1F-8C66-3940EF11161C}"/>
                </a:ext>
              </a:extLst>
            </p:cNvPr>
            <p:cNvSpPr/>
            <p:nvPr/>
          </p:nvSpPr>
          <p:spPr>
            <a:xfrm>
              <a:off x="3188457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" name="Rectangle 75">
            <a:extLst>
              <a:ext uri="{FF2B5EF4-FFF2-40B4-BE49-F238E27FC236}">
                <a16:creationId xmlns:a16="http://schemas.microsoft.com/office/drawing/2014/main" id="{D0F8E0FA-CCB1-49A3-A9B0-3F4C9A67031D}"/>
              </a:ext>
            </a:extLst>
          </p:cNvPr>
          <p:cNvSpPr/>
          <p:nvPr/>
        </p:nvSpPr>
        <p:spPr>
          <a:xfrm>
            <a:off x="5943601" y="1367030"/>
            <a:ext cx="2214068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0" normalizeH="0" baseline="0" noProof="0" dirty="0">
                <a:ln w="2222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" panose="020B0606030504020204" pitchFamily="34" charset="0"/>
                <a:cs typeface="Segoe UI" panose="020B0502040204020203" pitchFamily="34" charset="0"/>
              </a:rPr>
              <a:t>$3,900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B28A30F-72A1-42C4-A692-7D530C4C9432}"/>
              </a:ext>
            </a:extLst>
          </p:cNvPr>
          <p:cNvSpPr/>
          <p:nvPr/>
        </p:nvSpPr>
        <p:spPr>
          <a:xfrm>
            <a:off x="6652009" y="2215788"/>
            <a:ext cx="753413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month</a:t>
            </a: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8F2E9147-0F90-4A93-A6A8-A2641F87607B}"/>
              </a:ext>
            </a:extLst>
          </p:cNvPr>
          <p:cNvSpPr/>
          <p:nvPr/>
        </p:nvSpPr>
        <p:spPr>
          <a:xfrm>
            <a:off x="6059428" y="2614527"/>
            <a:ext cx="1938573" cy="16564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60 Slides / day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From $3.2 per slide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24 hour turn around</a:t>
            </a:r>
          </a:p>
          <a:p>
            <a:pPr marL="285750" marR="0" lvl="0" indent="-28575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Dedicated Team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EBF79B94-9DA8-473D-907F-927F10FFAFC1}"/>
              </a:ext>
            </a:extLst>
          </p:cNvPr>
          <p:cNvGrpSpPr/>
          <p:nvPr/>
        </p:nvGrpSpPr>
        <p:grpSpPr>
          <a:xfrm>
            <a:off x="5776296" y="1217205"/>
            <a:ext cx="2504839" cy="3373586"/>
            <a:chOff x="5776296" y="1217205"/>
            <a:chExt cx="2504839" cy="3373586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77D988CC-9B88-413E-93C2-C869C58096EA}"/>
                </a:ext>
              </a:extLst>
            </p:cNvPr>
            <p:cNvSpPr/>
            <p:nvPr/>
          </p:nvSpPr>
          <p:spPr>
            <a:xfrm>
              <a:off x="5776296" y="4545072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33D9528-ECF4-4BA2-B405-B2CEB02B7987}"/>
                </a:ext>
              </a:extLst>
            </p:cNvPr>
            <p:cNvSpPr/>
            <p:nvPr/>
          </p:nvSpPr>
          <p:spPr>
            <a:xfrm>
              <a:off x="5776296" y="1217205"/>
              <a:ext cx="2504839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B62136CF-26D1-4E3C-A6C7-CF76DF49877A}"/>
              </a:ext>
            </a:extLst>
          </p:cNvPr>
          <p:cNvGrpSpPr/>
          <p:nvPr/>
        </p:nvGrpSpPr>
        <p:grpSpPr>
          <a:xfrm>
            <a:off x="8386621" y="1217205"/>
            <a:ext cx="3134032" cy="3373586"/>
            <a:chOff x="8575598" y="1339841"/>
            <a:chExt cx="2988302" cy="337358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95C9B982-0181-4CF4-8DC6-5A27C0EB2B38}"/>
                </a:ext>
              </a:extLst>
            </p:cNvPr>
            <p:cNvSpPr/>
            <p:nvPr/>
          </p:nvSpPr>
          <p:spPr>
            <a:xfrm>
              <a:off x="8575599" y="4667708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6E863F44-D1D6-46E5-928B-2C8B5D8D5E1A}"/>
                </a:ext>
              </a:extLst>
            </p:cNvPr>
            <p:cNvSpPr/>
            <p:nvPr/>
          </p:nvSpPr>
          <p:spPr>
            <a:xfrm>
              <a:off x="8575598" y="1339841"/>
              <a:ext cx="2988301" cy="45719"/>
            </a:xfrm>
            <a:prstGeom prst="rect">
              <a:avLst/>
            </a:prstGeom>
            <a:solidFill>
              <a:srgbClr val="7AC2F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81" name="Rectangle 80">
            <a:extLst>
              <a:ext uri="{FF2B5EF4-FFF2-40B4-BE49-F238E27FC236}">
                <a16:creationId xmlns:a16="http://schemas.microsoft.com/office/drawing/2014/main" id="{9E872107-4427-4CB1-85DD-A1628A5A5DD7}"/>
              </a:ext>
            </a:extLst>
          </p:cNvPr>
          <p:cNvSpPr/>
          <p:nvPr/>
        </p:nvSpPr>
        <p:spPr>
          <a:xfrm>
            <a:off x="8451712" y="1439378"/>
            <a:ext cx="3003850" cy="61555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15875"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ENTERPRISE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DD940FEB-1A4B-411C-B871-96146C6667B5}"/>
              </a:ext>
            </a:extLst>
          </p:cNvPr>
          <p:cNvGrpSpPr/>
          <p:nvPr/>
        </p:nvGrpSpPr>
        <p:grpSpPr>
          <a:xfrm>
            <a:off x="9254030" y="2112168"/>
            <a:ext cx="1394505" cy="1320877"/>
            <a:chOff x="5232563" y="1693503"/>
            <a:chExt cx="1726417" cy="1635263"/>
          </a:xfrm>
        </p:grpSpPr>
        <p:sp>
          <p:nvSpPr>
            <p:cNvPr id="124" name="Freeform 84">
              <a:extLst>
                <a:ext uri="{FF2B5EF4-FFF2-40B4-BE49-F238E27FC236}">
                  <a16:creationId xmlns:a16="http://schemas.microsoft.com/office/drawing/2014/main" id="{CBA217BF-C4C0-4BDA-91AA-17D44242D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82" y="1705023"/>
              <a:ext cx="1613726" cy="1612224"/>
            </a:xfrm>
            <a:custGeom>
              <a:avLst/>
              <a:gdLst>
                <a:gd name="T0" fmla="*/ 1715 w 1715"/>
                <a:gd name="T1" fmla="*/ 857 h 1715"/>
                <a:gd name="T2" fmla="*/ 1681 w 1715"/>
                <a:gd name="T3" fmla="*/ 1098 h 1715"/>
                <a:gd name="T4" fmla="*/ 1239 w 1715"/>
                <a:gd name="T5" fmla="*/ 1626 h 1715"/>
                <a:gd name="T6" fmla="*/ 858 w 1715"/>
                <a:gd name="T7" fmla="*/ 1715 h 1715"/>
                <a:gd name="T8" fmla="*/ 0 w 1715"/>
                <a:gd name="T9" fmla="*/ 857 h 1715"/>
                <a:gd name="T10" fmla="*/ 858 w 1715"/>
                <a:gd name="T11" fmla="*/ 0 h 1715"/>
                <a:gd name="T12" fmla="*/ 1715 w 1715"/>
                <a:gd name="T13" fmla="*/ 857 h 1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15" h="1715">
                  <a:moveTo>
                    <a:pt x="1715" y="857"/>
                  </a:moveTo>
                  <a:cubicBezTo>
                    <a:pt x="1715" y="941"/>
                    <a:pt x="1703" y="1021"/>
                    <a:pt x="1681" y="1098"/>
                  </a:cubicBezTo>
                  <a:cubicBezTo>
                    <a:pt x="1614" y="1329"/>
                    <a:pt x="1451" y="1520"/>
                    <a:pt x="1239" y="1626"/>
                  </a:cubicBezTo>
                  <a:cubicBezTo>
                    <a:pt x="1124" y="1683"/>
                    <a:pt x="994" y="1715"/>
                    <a:pt x="858" y="1715"/>
                  </a:cubicBezTo>
                  <a:cubicBezTo>
                    <a:pt x="384" y="1715"/>
                    <a:pt x="0" y="1331"/>
                    <a:pt x="0" y="857"/>
                  </a:cubicBezTo>
                  <a:cubicBezTo>
                    <a:pt x="0" y="384"/>
                    <a:pt x="384" y="0"/>
                    <a:pt x="858" y="0"/>
                  </a:cubicBezTo>
                  <a:cubicBezTo>
                    <a:pt x="1331" y="0"/>
                    <a:pt x="1715" y="384"/>
                    <a:pt x="1715" y="857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85">
              <a:extLst>
                <a:ext uri="{FF2B5EF4-FFF2-40B4-BE49-F238E27FC236}">
                  <a16:creationId xmlns:a16="http://schemas.microsoft.com/office/drawing/2014/main" id="{4BE3CEA2-0D1E-471C-B4D7-D052E2FAD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2563" y="1693503"/>
              <a:ext cx="1635764" cy="1635263"/>
            </a:xfrm>
            <a:custGeom>
              <a:avLst/>
              <a:gdLst>
                <a:gd name="T0" fmla="*/ 1727 w 1739"/>
                <a:gd name="T1" fmla="*/ 869 h 1739"/>
                <a:gd name="T2" fmla="*/ 1715 w 1739"/>
                <a:gd name="T3" fmla="*/ 869 h 1739"/>
                <a:gd name="T4" fmla="*/ 1681 w 1739"/>
                <a:gd name="T5" fmla="*/ 1106 h 1739"/>
                <a:gd name="T6" fmla="*/ 1245 w 1739"/>
                <a:gd name="T7" fmla="*/ 1627 h 1739"/>
                <a:gd name="T8" fmla="*/ 870 w 1739"/>
                <a:gd name="T9" fmla="*/ 1715 h 1739"/>
                <a:gd name="T10" fmla="*/ 272 w 1739"/>
                <a:gd name="T11" fmla="*/ 1467 h 1739"/>
                <a:gd name="T12" fmla="*/ 24 w 1739"/>
                <a:gd name="T13" fmla="*/ 869 h 1739"/>
                <a:gd name="T14" fmla="*/ 272 w 1739"/>
                <a:gd name="T15" fmla="*/ 272 h 1739"/>
                <a:gd name="T16" fmla="*/ 870 w 1739"/>
                <a:gd name="T17" fmla="*/ 24 h 1739"/>
                <a:gd name="T18" fmla="*/ 1467 w 1739"/>
                <a:gd name="T19" fmla="*/ 272 h 1739"/>
                <a:gd name="T20" fmla="*/ 1715 w 1739"/>
                <a:gd name="T21" fmla="*/ 869 h 1739"/>
                <a:gd name="T22" fmla="*/ 1727 w 1739"/>
                <a:gd name="T23" fmla="*/ 869 h 1739"/>
                <a:gd name="T24" fmla="*/ 1739 w 1739"/>
                <a:gd name="T25" fmla="*/ 869 h 1739"/>
                <a:gd name="T26" fmla="*/ 870 w 1739"/>
                <a:gd name="T27" fmla="*/ 0 h 1739"/>
                <a:gd name="T28" fmla="*/ 0 w 1739"/>
                <a:gd name="T29" fmla="*/ 869 h 1739"/>
                <a:gd name="T30" fmla="*/ 870 w 1739"/>
                <a:gd name="T31" fmla="*/ 1739 h 1739"/>
                <a:gd name="T32" fmla="*/ 1256 w 1739"/>
                <a:gd name="T33" fmla="*/ 1649 h 1739"/>
                <a:gd name="T34" fmla="*/ 1704 w 1739"/>
                <a:gd name="T35" fmla="*/ 1113 h 1739"/>
                <a:gd name="T36" fmla="*/ 1739 w 1739"/>
                <a:gd name="T37" fmla="*/ 869 h 1739"/>
                <a:gd name="T38" fmla="*/ 1727 w 1739"/>
                <a:gd name="T39" fmla="*/ 869 h 1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39" h="1739">
                  <a:moveTo>
                    <a:pt x="1727" y="869"/>
                  </a:moveTo>
                  <a:cubicBezTo>
                    <a:pt x="1715" y="869"/>
                    <a:pt x="1715" y="869"/>
                    <a:pt x="1715" y="869"/>
                  </a:cubicBezTo>
                  <a:cubicBezTo>
                    <a:pt x="1715" y="952"/>
                    <a:pt x="1703" y="1031"/>
                    <a:pt x="1681" y="1106"/>
                  </a:cubicBezTo>
                  <a:cubicBezTo>
                    <a:pt x="1615" y="1335"/>
                    <a:pt x="1455" y="1523"/>
                    <a:pt x="1245" y="1627"/>
                  </a:cubicBezTo>
                  <a:cubicBezTo>
                    <a:pt x="1132" y="1683"/>
                    <a:pt x="1005" y="1715"/>
                    <a:pt x="870" y="1715"/>
                  </a:cubicBezTo>
                  <a:cubicBezTo>
                    <a:pt x="636" y="1715"/>
                    <a:pt x="425" y="1620"/>
                    <a:pt x="272" y="1467"/>
                  </a:cubicBezTo>
                  <a:cubicBezTo>
                    <a:pt x="119" y="1314"/>
                    <a:pt x="24" y="1103"/>
                    <a:pt x="24" y="869"/>
                  </a:cubicBezTo>
                  <a:cubicBezTo>
                    <a:pt x="24" y="636"/>
                    <a:pt x="119" y="425"/>
                    <a:pt x="272" y="272"/>
                  </a:cubicBezTo>
                  <a:cubicBezTo>
                    <a:pt x="425" y="119"/>
                    <a:pt x="636" y="24"/>
                    <a:pt x="870" y="24"/>
                  </a:cubicBezTo>
                  <a:cubicBezTo>
                    <a:pt x="1103" y="24"/>
                    <a:pt x="1314" y="119"/>
                    <a:pt x="1467" y="272"/>
                  </a:cubicBezTo>
                  <a:cubicBezTo>
                    <a:pt x="1620" y="425"/>
                    <a:pt x="1715" y="636"/>
                    <a:pt x="1715" y="869"/>
                  </a:cubicBezTo>
                  <a:cubicBezTo>
                    <a:pt x="1727" y="869"/>
                    <a:pt x="1727" y="869"/>
                    <a:pt x="1727" y="869"/>
                  </a:cubicBezTo>
                  <a:cubicBezTo>
                    <a:pt x="1739" y="869"/>
                    <a:pt x="1739" y="869"/>
                    <a:pt x="1739" y="869"/>
                  </a:cubicBezTo>
                  <a:cubicBezTo>
                    <a:pt x="1739" y="389"/>
                    <a:pt x="1350" y="0"/>
                    <a:pt x="870" y="0"/>
                  </a:cubicBezTo>
                  <a:cubicBezTo>
                    <a:pt x="389" y="0"/>
                    <a:pt x="0" y="389"/>
                    <a:pt x="0" y="869"/>
                  </a:cubicBezTo>
                  <a:cubicBezTo>
                    <a:pt x="0" y="1350"/>
                    <a:pt x="389" y="1739"/>
                    <a:pt x="870" y="1739"/>
                  </a:cubicBezTo>
                  <a:cubicBezTo>
                    <a:pt x="1008" y="1739"/>
                    <a:pt x="1139" y="1706"/>
                    <a:pt x="1256" y="1649"/>
                  </a:cubicBezTo>
                  <a:cubicBezTo>
                    <a:pt x="1471" y="1542"/>
                    <a:pt x="1636" y="1348"/>
                    <a:pt x="1704" y="1113"/>
                  </a:cubicBezTo>
                  <a:cubicBezTo>
                    <a:pt x="1727" y="1036"/>
                    <a:pt x="1739" y="954"/>
                    <a:pt x="1739" y="869"/>
                  </a:cubicBezTo>
                  <a:cubicBezTo>
                    <a:pt x="1727" y="869"/>
                    <a:pt x="1727" y="869"/>
                    <a:pt x="1727" y="869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86">
              <a:extLst>
                <a:ext uri="{FF2B5EF4-FFF2-40B4-BE49-F238E27FC236}">
                  <a16:creationId xmlns:a16="http://schemas.microsoft.com/office/drawing/2014/main" id="{3989C1E3-EDE2-4CE5-9DCF-1E90047E2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8793" y="1829733"/>
              <a:ext cx="1363303" cy="1362803"/>
            </a:xfrm>
            <a:custGeom>
              <a:avLst/>
              <a:gdLst>
                <a:gd name="T0" fmla="*/ 1449 w 1449"/>
                <a:gd name="T1" fmla="*/ 724 h 1449"/>
                <a:gd name="T2" fmla="*/ 1251 w 1449"/>
                <a:gd name="T3" fmla="*/ 1221 h 1449"/>
                <a:gd name="T4" fmla="*/ 725 w 1449"/>
                <a:gd name="T5" fmla="*/ 1449 h 1449"/>
                <a:gd name="T6" fmla="*/ 198 w 1449"/>
                <a:gd name="T7" fmla="*/ 1221 h 1449"/>
                <a:gd name="T8" fmla="*/ 0 w 1449"/>
                <a:gd name="T9" fmla="*/ 724 h 1449"/>
                <a:gd name="T10" fmla="*/ 725 w 1449"/>
                <a:gd name="T11" fmla="*/ 0 h 1449"/>
                <a:gd name="T12" fmla="*/ 1449 w 1449"/>
                <a:gd name="T13" fmla="*/ 724 h 1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9" h="1449">
                  <a:moveTo>
                    <a:pt x="1449" y="724"/>
                  </a:moveTo>
                  <a:cubicBezTo>
                    <a:pt x="1449" y="917"/>
                    <a:pt x="1374" y="1092"/>
                    <a:pt x="1251" y="1221"/>
                  </a:cubicBezTo>
                  <a:cubicBezTo>
                    <a:pt x="1119" y="1361"/>
                    <a:pt x="932" y="1449"/>
                    <a:pt x="725" y="1449"/>
                  </a:cubicBezTo>
                  <a:cubicBezTo>
                    <a:pt x="517" y="1449"/>
                    <a:pt x="330" y="1361"/>
                    <a:pt x="198" y="1221"/>
                  </a:cubicBezTo>
                  <a:cubicBezTo>
                    <a:pt x="75" y="1092"/>
                    <a:pt x="0" y="917"/>
                    <a:pt x="0" y="724"/>
                  </a:cubicBezTo>
                  <a:cubicBezTo>
                    <a:pt x="0" y="324"/>
                    <a:pt x="325" y="0"/>
                    <a:pt x="725" y="0"/>
                  </a:cubicBezTo>
                  <a:cubicBezTo>
                    <a:pt x="1125" y="0"/>
                    <a:pt x="1449" y="324"/>
                    <a:pt x="1449" y="72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reeform 87">
              <a:extLst>
                <a:ext uri="{FF2B5EF4-FFF2-40B4-BE49-F238E27FC236}">
                  <a16:creationId xmlns:a16="http://schemas.microsoft.com/office/drawing/2014/main" id="{106160D0-FC9B-498A-988D-81860EC39A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7775" y="1818715"/>
              <a:ext cx="1385842" cy="1384840"/>
            </a:xfrm>
            <a:custGeom>
              <a:avLst/>
              <a:gdLst>
                <a:gd name="T0" fmla="*/ 1461 w 1473"/>
                <a:gd name="T1" fmla="*/ 736 h 1473"/>
                <a:gd name="T2" fmla="*/ 1449 w 1473"/>
                <a:gd name="T3" fmla="*/ 736 h 1473"/>
                <a:gd name="T4" fmla="*/ 1255 w 1473"/>
                <a:gd name="T5" fmla="*/ 1225 h 1473"/>
                <a:gd name="T6" fmla="*/ 737 w 1473"/>
                <a:gd name="T7" fmla="*/ 1449 h 1473"/>
                <a:gd name="T8" fmla="*/ 219 w 1473"/>
                <a:gd name="T9" fmla="*/ 1225 h 1473"/>
                <a:gd name="T10" fmla="*/ 24 w 1473"/>
                <a:gd name="T11" fmla="*/ 736 h 1473"/>
                <a:gd name="T12" fmla="*/ 233 w 1473"/>
                <a:gd name="T13" fmla="*/ 233 h 1473"/>
                <a:gd name="T14" fmla="*/ 737 w 1473"/>
                <a:gd name="T15" fmla="*/ 24 h 1473"/>
                <a:gd name="T16" fmla="*/ 1240 w 1473"/>
                <a:gd name="T17" fmla="*/ 233 h 1473"/>
                <a:gd name="T18" fmla="*/ 1449 w 1473"/>
                <a:gd name="T19" fmla="*/ 736 h 1473"/>
                <a:gd name="T20" fmla="*/ 1461 w 1473"/>
                <a:gd name="T21" fmla="*/ 736 h 1473"/>
                <a:gd name="T22" fmla="*/ 1473 w 1473"/>
                <a:gd name="T23" fmla="*/ 736 h 1473"/>
                <a:gd name="T24" fmla="*/ 737 w 1473"/>
                <a:gd name="T25" fmla="*/ 0 h 1473"/>
                <a:gd name="T26" fmla="*/ 0 w 1473"/>
                <a:gd name="T27" fmla="*/ 736 h 1473"/>
                <a:gd name="T28" fmla="*/ 201 w 1473"/>
                <a:gd name="T29" fmla="*/ 1242 h 1473"/>
                <a:gd name="T30" fmla="*/ 737 w 1473"/>
                <a:gd name="T31" fmla="*/ 1473 h 1473"/>
                <a:gd name="T32" fmla="*/ 1272 w 1473"/>
                <a:gd name="T33" fmla="*/ 1242 h 1473"/>
                <a:gd name="T34" fmla="*/ 1473 w 1473"/>
                <a:gd name="T35" fmla="*/ 736 h 1473"/>
                <a:gd name="T36" fmla="*/ 1461 w 1473"/>
                <a:gd name="T37" fmla="*/ 736 h 1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3" h="1473">
                  <a:moveTo>
                    <a:pt x="1461" y="736"/>
                  </a:moveTo>
                  <a:cubicBezTo>
                    <a:pt x="1449" y="736"/>
                    <a:pt x="1449" y="736"/>
                    <a:pt x="1449" y="736"/>
                  </a:cubicBezTo>
                  <a:cubicBezTo>
                    <a:pt x="1449" y="926"/>
                    <a:pt x="1375" y="1098"/>
                    <a:pt x="1255" y="1225"/>
                  </a:cubicBezTo>
                  <a:cubicBezTo>
                    <a:pt x="1125" y="1363"/>
                    <a:pt x="941" y="1449"/>
                    <a:pt x="737" y="1449"/>
                  </a:cubicBezTo>
                  <a:cubicBezTo>
                    <a:pt x="532" y="1449"/>
                    <a:pt x="348" y="1363"/>
                    <a:pt x="219" y="1225"/>
                  </a:cubicBezTo>
                  <a:cubicBezTo>
                    <a:pt x="98" y="1098"/>
                    <a:pt x="24" y="926"/>
                    <a:pt x="24" y="736"/>
                  </a:cubicBezTo>
                  <a:cubicBezTo>
                    <a:pt x="24" y="540"/>
                    <a:pt x="104" y="362"/>
                    <a:pt x="233" y="233"/>
                  </a:cubicBezTo>
                  <a:cubicBezTo>
                    <a:pt x="362" y="104"/>
                    <a:pt x="540" y="24"/>
                    <a:pt x="737" y="24"/>
                  </a:cubicBezTo>
                  <a:cubicBezTo>
                    <a:pt x="933" y="24"/>
                    <a:pt x="1111" y="104"/>
                    <a:pt x="1240" y="233"/>
                  </a:cubicBezTo>
                  <a:cubicBezTo>
                    <a:pt x="1369" y="362"/>
                    <a:pt x="1449" y="540"/>
                    <a:pt x="1449" y="736"/>
                  </a:cubicBezTo>
                  <a:cubicBezTo>
                    <a:pt x="1461" y="736"/>
                    <a:pt x="1461" y="736"/>
                    <a:pt x="1461" y="736"/>
                  </a:cubicBezTo>
                  <a:cubicBezTo>
                    <a:pt x="1473" y="736"/>
                    <a:pt x="1473" y="736"/>
                    <a:pt x="1473" y="736"/>
                  </a:cubicBezTo>
                  <a:cubicBezTo>
                    <a:pt x="1473" y="330"/>
                    <a:pt x="1143" y="0"/>
                    <a:pt x="737" y="0"/>
                  </a:cubicBezTo>
                  <a:cubicBezTo>
                    <a:pt x="330" y="0"/>
                    <a:pt x="0" y="330"/>
                    <a:pt x="0" y="736"/>
                  </a:cubicBezTo>
                  <a:cubicBezTo>
                    <a:pt x="0" y="932"/>
                    <a:pt x="77" y="1110"/>
                    <a:pt x="201" y="1242"/>
                  </a:cubicBezTo>
                  <a:cubicBezTo>
                    <a:pt x="335" y="1384"/>
                    <a:pt x="526" y="1473"/>
                    <a:pt x="737" y="1473"/>
                  </a:cubicBezTo>
                  <a:cubicBezTo>
                    <a:pt x="948" y="1473"/>
                    <a:pt x="1138" y="1384"/>
                    <a:pt x="1272" y="1242"/>
                  </a:cubicBezTo>
                  <a:cubicBezTo>
                    <a:pt x="1397" y="1110"/>
                    <a:pt x="1473" y="932"/>
                    <a:pt x="1473" y="736"/>
                  </a:cubicBezTo>
                  <a:cubicBezTo>
                    <a:pt x="1461" y="736"/>
                    <a:pt x="1461" y="736"/>
                    <a:pt x="1461" y="736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88">
              <a:extLst>
                <a:ext uri="{FF2B5EF4-FFF2-40B4-BE49-F238E27FC236}">
                  <a16:creationId xmlns:a16="http://schemas.microsoft.com/office/drawing/2014/main" id="{C379A26A-8A8E-4DDC-84AB-2FA39494009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5108" y="2978174"/>
              <a:ext cx="990674" cy="214362"/>
            </a:xfrm>
            <a:custGeom>
              <a:avLst/>
              <a:gdLst>
                <a:gd name="T0" fmla="*/ 1053 w 1053"/>
                <a:gd name="T1" fmla="*/ 0 h 228"/>
                <a:gd name="T2" fmla="*/ 527 w 1053"/>
                <a:gd name="T3" fmla="*/ 228 h 228"/>
                <a:gd name="T4" fmla="*/ 0 w 1053"/>
                <a:gd name="T5" fmla="*/ 0 h 228"/>
                <a:gd name="T6" fmla="*/ 1053 w 1053"/>
                <a:gd name="T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3" h="228">
                  <a:moveTo>
                    <a:pt x="1053" y="0"/>
                  </a:moveTo>
                  <a:cubicBezTo>
                    <a:pt x="921" y="140"/>
                    <a:pt x="734" y="228"/>
                    <a:pt x="527" y="228"/>
                  </a:cubicBezTo>
                  <a:cubicBezTo>
                    <a:pt x="319" y="228"/>
                    <a:pt x="132" y="140"/>
                    <a:pt x="0" y="0"/>
                  </a:cubicBezTo>
                  <a:cubicBezTo>
                    <a:pt x="1053" y="0"/>
                    <a:pt x="1053" y="0"/>
                    <a:pt x="1053" y="0"/>
                  </a:cubicBezTo>
                </a:path>
              </a:pathLst>
            </a:cu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89">
              <a:extLst>
                <a:ext uri="{FF2B5EF4-FFF2-40B4-BE49-F238E27FC236}">
                  <a16:creationId xmlns:a16="http://schemas.microsoft.com/office/drawing/2014/main" id="{D083AB2F-6BDC-4CB4-B761-6C7CCEBCC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3088" y="2966654"/>
              <a:ext cx="1014714" cy="236900"/>
            </a:xfrm>
            <a:custGeom>
              <a:avLst/>
              <a:gdLst>
                <a:gd name="T0" fmla="*/ 1066 w 1079"/>
                <a:gd name="T1" fmla="*/ 12 h 252"/>
                <a:gd name="T2" fmla="*/ 1058 w 1079"/>
                <a:gd name="T3" fmla="*/ 4 h 252"/>
                <a:gd name="T4" fmla="*/ 540 w 1079"/>
                <a:gd name="T5" fmla="*/ 228 h 252"/>
                <a:gd name="T6" fmla="*/ 22 w 1079"/>
                <a:gd name="T7" fmla="*/ 4 h 252"/>
                <a:gd name="T8" fmla="*/ 13 w 1079"/>
                <a:gd name="T9" fmla="*/ 12 h 252"/>
                <a:gd name="T10" fmla="*/ 13 w 1079"/>
                <a:gd name="T11" fmla="*/ 24 h 252"/>
                <a:gd name="T12" fmla="*/ 1066 w 1079"/>
                <a:gd name="T13" fmla="*/ 24 h 252"/>
                <a:gd name="T14" fmla="*/ 1066 w 1079"/>
                <a:gd name="T15" fmla="*/ 12 h 252"/>
                <a:gd name="T16" fmla="*/ 1058 w 1079"/>
                <a:gd name="T17" fmla="*/ 4 h 252"/>
                <a:gd name="T18" fmla="*/ 1066 w 1079"/>
                <a:gd name="T19" fmla="*/ 12 h 252"/>
                <a:gd name="T20" fmla="*/ 1066 w 1079"/>
                <a:gd name="T21" fmla="*/ 0 h 252"/>
                <a:gd name="T22" fmla="*/ 13 w 1079"/>
                <a:gd name="T23" fmla="*/ 0 h 252"/>
                <a:gd name="T24" fmla="*/ 2 w 1079"/>
                <a:gd name="T25" fmla="*/ 8 h 252"/>
                <a:gd name="T26" fmla="*/ 4 w 1079"/>
                <a:gd name="T27" fmla="*/ 21 h 252"/>
                <a:gd name="T28" fmla="*/ 540 w 1079"/>
                <a:gd name="T29" fmla="*/ 252 h 252"/>
                <a:gd name="T30" fmla="*/ 1075 w 1079"/>
                <a:gd name="T31" fmla="*/ 21 h 252"/>
                <a:gd name="T32" fmla="*/ 1077 w 1079"/>
                <a:gd name="T33" fmla="*/ 8 h 252"/>
                <a:gd name="T34" fmla="*/ 1066 w 1079"/>
                <a:gd name="T35" fmla="*/ 0 h 252"/>
                <a:gd name="T36" fmla="*/ 1066 w 1079"/>
                <a:gd name="T37" fmla="*/ 12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79" h="252">
                  <a:moveTo>
                    <a:pt x="1066" y="12"/>
                  </a:moveTo>
                  <a:cubicBezTo>
                    <a:pt x="1058" y="4"/>
                    <a:pt x="1058" y="4"/>
                    <a:pt x="1058" y="4"/>
                  </a:cubicBezTo>
                  <a:cubicBezTo>
                    <a:pt x="928" y="142"/>
                    <a:pt x="744" y="228"/>
                    <a:pt x="540" y="228"/>
                  </a:cubicBezTo>
                  <a:cubicBezTo>
                    <a:pt x="335" y="228"/>
                    <a:pt x="151" y="142"/>
                    <a:pt x="22" y="4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066" y="24"/>
                    <a:pt x="1066" y="24"/>
                    <a:pt x="1066" y="2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58" y="4"/>
                    <a:pt x="1058" y="4"/>
                    <a:pt x="1058" y="4"/>
                  </a:cubicBezTo>
                  <a:cubicBezTo>
                    <a:pt x="1066" y="12"/>
                    <a:pt x="1066" y="12"/>
                    <a:pt x="1066" y="12"/>
                  </a:cubicBezTo>
                  <a:cubicBezTo>
                    <a:pt x="1066" y="0"/>
                    <a:pt x="1066" y="0"/>
                    <a:pt x="106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0"/>
                    <a:pt x="4" y="3"/>
                    <a:pt x="2" y="8"/>
                  </a:cubicBezTo>
                  <a:cubicBezTo>
                    <a:pt x="0" y="12"/>
                    <a:pt x="1" y="17"/>
                    <a:pt x="4" y="21"/>
                  </a:cubicBezTo>
                  <a:cubicBezTo>
                    <a:pt x="138" y="163"/>
                    <a:pt x="329" y="252"/>
                    <a:pt x="540" y="252"/>
                  </a:cubicBezTo>
                  <a:cubicBezTo>
                    <a:pt x="751" y="252"/>
                    <a:pt x="941" y="163"/>
                    <a:pt x="1075" y="21"/>
                  </a:cubicBezTo>
                  <a:cubicBezTo>
                    <a:pt x="1078" y="17"/>
                    <a:pt x="1079" y="12"/>
                    <a:pt x="1077" y="8"/>
                  </a:cubicBezTo>
                  <a:cubicBezTo>
                    <a:pt x="1076" y="3"/>
                    <a:pt x="1071" y="0"/>
                    <a:pt x="1066" y="0"/>
                  </a:cubicBezTo>
                  <a:cubicBezTo>
                    <a:pt x="1066" y="12"/>
                    <a:pt x="1066" y="12"/>
                    <a:pt x="1066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reeform 90">
              <a:extLst>
                <a:ext uri="{FF2B5EF4-FFF2-40B4-BE49-F238E27FC236}">
                  <a16:creationId xmlns:a16="http://schemas.microsoft.com/office/drawing/2014/main" id="{0C9480A9-EA90-4B04-ABD6-F0F7A7B2E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743" y="2772827"/>
              <a:ext cx="266951" cy="159770"/>
            </a:xfrm>
            <a:custGeom>
              <a:avLst/>
              <a:gdLst>
                <a:gd name="T0" fmla="*/ 67 w 533"/>
                <a:gd name="T1" fmla="*/ 0 h 319"/>
                <a:gd name="T2" fmla="*/ 465 w 533"/>
                <a:gd name="T3" fmla="*/ 0 h 319"/>
                <a:gd name="T4" fmla="*/ 533 w 533"/>
                <a:gd name="T5" fmla="*/ 319 h 319"/>
                <a:gd name="T6" fmla="*/ 0 w 533"/>
                <a:gd name="T7" fmla="*/ 319 h 319"/>
                <a:gd name="T8" fmla="*/ 67 w 533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3" h="319">
                  <a:moveTo>
                    <a:pt x="67" y="0"/>
                  </a:moveTo>
                  <a:lnTo>
                    <a:pt x="465" y="0"/>
                  </a:lnTo>
                  <a:lnTo>
                    <a:pt x="533" y="319"/>
                  </a:lnTo>
                  <a:lnTo>
                    <a:pt x="0" y="319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91">
              <a:extLst>
                <a:ext uri="{FF2B5EF4-FFF2-40B4-BE49-F238E27FC236}">
                  <a16:creationId xmlns:a16="http://schemas.microsoft.com/office/drawing/2014/main" id="{0008157F-50EF-4617-90BD-04CD457B0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9223" y="2761808"/>
              <a:ext cx="290491" cy="182308"/>
            </a:xfrm>
            <a:custGeom>
              <a:avLst/>
              <a:gdLst>
                <a:gd name="T0" fmla="*/ 48 w 309"/>
                <a:gd name="T1" fmla="*/ 12 h 194"/>
                <a:gd name="T2" fmla="*/ 48 w 309"/>
                <a:gd name="T3" fmla="*/ 24 h 194"/>
                <a:gd name="T4" fmla="*/ 250 w 309"/>
                <a:gd name="T5" fmla="*/ 24 h 194"/>
                <a:gd name="T6" fmla="*/ 281 w 309"/>
                <a:gd name="T7" fmla="*/ 170 h 194"/>
                <a:gd name="T8" fmla="*/ 27 w 309"/>
                <a:gd name="T9" fmla="*/ 170 h 194"/>
                <a:gd name="T10" fmla="*/ 60 w 309"/>
                <a:gd name="T11" fmla="*/ 14 h 194"/>
                <a:gd name="T12" fmla="*/ 48 w 309"/>
                <a:gd name="T13" fmla="*/ 12 h 194"/>
                <a:gd name="T14" fmla="*/ 48 w 309"/>
                <a:gd name="T15" fmla="*/ 24 h 194"/>
                <a:gd name="T16" fmla="*/ 48 w 309"/>
                <a:gd name="T17" fmla="*/ 12 h 194"/>
                <a:gd name="T18" fmla="*/ 36 w 309"/>
                <a:gd name="T19" fmla="*/ 9 h 194"/>
                <a:gd name="T20" fmla="*/ 0 w 309"/>
                <a:gd name="T21" fmla="*/ 179 h 194"/>
                <a:gd name="T22" fmla="*/ 3 w 309"/>
                <a:gd name="T23" fmla="*/ 189 h 194"/>
                <a:gd name="T24" fmla="*/ 12 w 309"/>
                <a:gd name="T25" fmla="*/ 194 h 194"/>
                <a:gd name="T26" fmla="*/ 296 w 309"/>
                <a:gd name="T27" fmla="*/ 194 h 194"/>
                <a:gd name="T28" fmla="*/ 305 w 309"/>
                <a:gd name="T29" fmla="*/ 189 h 194"/>
                <a:gd name="T30" fmla="*/ 308 w 309"/>
                <a:gd name="T31" fmla="*/ 179 h 194"/>
                <a:gd name="T32" fmla="*/ 272 w 309"/>
                <a:gd name="T33" fmla="*/ 9 h 194"/>
                <a:gd name="T34" fmla="*/ 260 w 309"/>
                <a:gd name="T35" fmla="*/ 0 h 194"/>
                <a:gd name="T36" fmla="*/ 48 w 309"/>
                <a:gd name="T37" fmla="*/ 0 h 194"/>
                <a:gd name="T38" fmla="*/ 36 w 309"/>
                <a:gd name="T39" fmla="*/ 9 h 194"/>
                <a:gd name="T40" fmla="*/ 48 w 309"/>
                <a:gd name="T41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9" h="194">
                  <a:moveTo>
                    <a:pt x="48" y="12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250" y="24"/>
                    <a:pt x="250" y="24"/>
                    <a:pt x="250" y="24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7" y="170"/>
                    <a:pt x="27" y="170"/>
                    <a:pt x="27" y="170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24"/>
                    <a:pt x="48" y="24"/>
                    <a:pt x="48" y="24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3"/>
                    <a:pt x="1" y="186"/>
                    <a:pt x="3" y="189"/>
                  </a:cubicBezTo>
                  <a:cubicBezTo>
                    <a:pt x="5" y="192"/>
                    <a:pt x="9" y="194"/>
                    <a:pt x="12" y="194"/>
                  </a:cubicBezTo>
                  <a:cubicBezTo>
                    <a:pt x="296" y="194"/>
                    <a:pt x="296" y="194"/>
                    <a:pt x="296" y="194"/>
                  </a:cubicBezTo>
                  <a:cubicBezTo>
                    <a:pt x="300" y="194"/>
                    <a:pt x="303" y="192"/>
                    <a:pt x="305" y="189"/>
                  </a:cubicBezTo>
                  <a:cubicBezTo>
                    <a:pt x="308" y="186"/>
                    <a:pt x="309" y="183"/>
                    <a:pt x="308" y="179"/>
                  </a:cubicBezTo>
                  <a:cubicBezTo>
                    <a:pt x="272" y="9"/>
                    <a:pt x="272" y="9"/>
                    <a:pt x="272" y="9"/>
                  </a:cubicBezTo>
                  <a:cubicBezTo>
                    <a:pt x="271" y="4"/>
                    <a:pt x="266" y="0"/>
                    <a:pt x="260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38" y="4"/>
                    <a:pt x="36" y="9"/>
                  </a:cubicBezTo>
                  <a:lnTo>
                    <a:pt x="48" y="12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reeform 92">
              <a:extLst>
                <a:ext uri="{FF2B5EF4-FFF2-40B4-BE49-F238E27FC236}">
                  <a16:creationId xmlns:a16="http://schemas.microsoft.com/office/drawing/2014/main" id="{D61BFAA6-FE39-4E09-9192-3B9F85B7C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6730" y="1968718"/>
              <a:ext cx="1190011" cy="855946"/>
            </a:xfrm>
            <a:custGeom>
              <a:avLst/>
              <a:gdLst>
                <a:gd name="T0" fmla="*/ 1265 w 1265"/>
                <a:gd name="T1" fmla="*/ 78 h 910"/>
                <a:gd name="T2" fmla="*/ 1265 w 1265"/>
                <a:gd name="T3" fmla="*/ 832 h 910"/>
                <a:gd name="T4" fmla="*/ 1187 w 1265"/>
                <a:gd name="T5" fmla="*/ 910 h 910"/>
                <a:gd name="T6" fmla="*/ 78 w 1265"/>
                <a:gd name="T7" fmla="*/ 910 h 910"/>
                <a:gd name="T8" fmla="*/ 0 w 1265"/>
                <a:gd name="T9" fmla="*/ 832 h 910"/>
                <a:gd name="T10" fmla="*/ 0 w 1265"/>
                <a:gd name="T11" fmla="*/ 78 h 910"/>
                <a:gd name="T12" fmla="*/ 78 w 1265"/>
                <a:gd name="T13" fmla="*/ 0 h 910"/>
                <a:gd name="T14" fmla="*/ 1187 w 1265"/>
                <a:gd name="T15" fmla="*/ 0 h 910"/>
                <a:gd name="T16" fmla="*/ 1265 w 1265"/>
                <a:gd name="T17" fmla="*/ 78 h 9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5" h="910">
                  <a:moveTo>
                    <a:pt x="1265" y="78"/>
                  </a:moveTo>
                  <a:cubicBezTo>
                    <a:pt x="1265" y="832"/>
                    <a:pt x="1265" y="832"/>
                    <a:pt x="1265" y="832"/>
                  </a:cubicBezTo>
                  <a:cubicBezTo>
                    <a:pt x="1265" y="875"/>
                    <a:pt x="1230" y="910"/>
                    <a:pt x="1187" y="910"/>
                  </a:cubicBezTo>
                  <a:cubicBezTo>
                    <a:pt x="78" y="910"/>
                    <a:pt x="78" y="910"/>
                    <a:pt x="78" y="910"/>
                  </a:cubicBezTo>
                  <a:cubicBezTo>
                    <a:pt x="35" y="910"/>
                    <a:pt x="0" y="875"/>
                    <a:pt x="0" y="832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35"/>
                    <a:pt x="35" y="0"/>
                    <a:pt x="78" y="0"/>
                  </a:cubicBezTo>
                  <a:cubicBezTo>
                    <a:pt x="1187" y="0"/>
                    <a:pt x="1187" y="0"/>
                    <a:pt x="1187" y="0"/>
                  </a:cubicBezTo>
                  <a:cubicBezTo>
                    <a:pt x="1230" y="0"/>
                    <a:pt x="1265" y="35"/>
                    <a:pt x="1265" y="78"/>
                  </a:cubicBezTo>
                </a:path>
              </a:pathLst>
            </a:cu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93">
              <a:extLst>
                <a:ext uri="{FF2B5EF4-FFF2-40B4-BE49-F238E27FC236}">
                  <a16:creationId xmlns:a16="http://schemas.microsoft.com/office/drawing/2014/main" id="{785D87E3-A055-4C98-963A-1EA0291A92B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1963459"/>
              <a:ext cx="1213049" cy="877984"/>
            </a:xfrm>
            <a:custGeom>
              <a:avLst/>
              <a:gdLst>
                <a:gd name="T0" fmla="*/ 1277 w 1289"/>
                <a:gd name="T1" fmla="*/ 90 h 934"/>
                <a:gd name="T2" fmla="*/ 1265 w 1289"/>
                <a:gd name="T3" fmla="*/ 90 h 934"/>
                <a:gd name="T4" fmla="*/ 1265 w 1289"/>
                <a:gd name="T5" fmla="*/ 844 h 934"/>
                <a:gd name="T6" fmla="*/ 1246 w 1289"/>
                <a:gd name="T7" fmla="*/ 891 h 934"/>
                <a:gd name="T8" fmla="*/ 1199 w 1289"/>
                <a:gd name="T9" fmla="*/ 910 h 934"/>
                <a:gd name="T10" fmla="*/ 90 w 1289"/>
                <a:gd name="T11" fmla="*/ 910 h 934"/>
                <a:gd name="T12" fmla="*/ 43 w 1289"/>
                <a:gd name="T13" fmla="*/ 891 h 934"/>
                <a:gd name="T14" fmla="*/ 24 w 1289"/>
                <a:gd name="T15" fmla="*/ 844 h 934"/>
                <a:gd name="T16" fmla="*/ 24 w 1289"/>
                <a:gd name="T17" fmla="*/ 90 h 934"/>
                <a:gd name="T18" fmla="*/ 43 w 1289"/>
                <a:gd name="T19" fmla="*/ 43 h 934"/>
                <a:gd name="T20" fmla="*/ 90 w 1289"/>
                <a:gd name="T21" fmla="*/ 24 h 934"/>
                <a:gd name="T22" fmla="*/ 1199 w 1289"/>
                <a:gd name="T23" fmla="*/ 24 h 934"/>
                <a:gd name="T24" fmla="*/ 1246 w 1289"/>
                <a:gd name="T25" fmla="*/ 43 h 934"/>
                <a:gd name="T26" fmla="*/ 1265 w 1289"/>
                <a:gd name="T27" fmla="*/ 90 h 934"/>
                <a:gd name="T28" fmla="*/ 1277 w 1289"/>
                <a:gd name="T29" fmla="*/ 90 h 934"/>
                <a:gd name="T30" fmla="*/ 1289 w 1289"/>
                <a:gd name="T31" fmla="*/ 90 h 934"/>
                <a:gd name="T32" fmla="*/ 1263 w 1289"/>
                <a:gd name="T33" fmla="*/ 27 h 934"/>
                <a:gd name="T34" fmla="*/ 1199 w 1289"/>
                <a:gd name="T35" fmla="*/ 0 h 934"/>
                <a:gd name="T36" fmla="*/ 90 w 1289"/>
                <a:gd name="T37" fmla="*/ 0 h 934"/>
                <a:gd name="T38" fmla="*/ 26 w 1289"/>
                <a:gd name="T39" fmla="*/ 27 h 934"/>
                <a:gd name="T40" fmla="*/ 0 w 1289"/>
                <a:gd name="T41" fmla="*/ 90 h 934"/>
                <a:gd name="T42" fmla="*/ 0 w 1289"/>
                <a:gd name="T43" fmla="*/ 844 h 934"/>
                <a:gd name="T44" fmla="*/ 26 w 1289"/>
                <a:gd name="T45" fmla="*/ 908 h 934"/>
                <a:gd name="T46" fmla="*/ 90 w 1289"/>
                <a:gd name="T47" fmla="*/ 934 h 934"/>
                <a:gd name="T48" fmla="*/ 1199 w 1289"/>
                <a:gd name="T49" fmla="*/ 934 h 934"/>
                <a:gd name="T50" fmla="*/ 1263 w 1289"/>
                <a:gd name="T51" fmla="*/ 908 h 934"/>
                <a:gd name="T52" fmla="*/ 1289 w 1289"/>
                <a:gd name="T53" fmla="*/ 844 h 934"/>
                <a:gd name="T54" fmla="*/ 1289 w 1289"/>
                <a:gd name="T55" fmla="*/ 90 h 934"/>
                <a:gd name="T56" fmla="*/ 1277 w 1289"/>
                <a:gd name="T57" fmla="*/ 90 h 9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9" h="934">
                  <a:moveTo>
                    <a:pt x="1277" y="90"/>
                  </a:moveTo>
                  <a:cubicBezTo>
                    <a:pt x="1265" y="90"/>
                    <a:pt x="1265" y="90"/>
                    <a:pt x="1265" y="90"/>
                  </a:cubicBezTo>
                  <a:cubicBezTo>
                    <a:pt x="1265" y="844"/>
                    <a:pt x="1265" y="844"/>
                    <a:pt x="1265" y="844"/>
                  </a:cubicBezTo>
                  <a:cubicBezTo>
                    <a:pt x="1265" y="862"/>
                    <a:pt x="1258" y="879"/>
                    <a:pt x="1246" y="891"/>
                  </a:cubicBezTo>
                  <a:cubicBezTo>
                    <a:pt x="1234" y="903"/>
                    <a:pt x="1217" y="910"/>
                    <a:pt x="1199" y="910"/>
                  </a:cubicBezTo>
                  <a:cubicBezTo>
                    <a:pt x="90" y="910"/>
                    <a:pt x="90" y="910"/>
                    <a:pt x="90" y="910"/>
                  </a:cubicBezTo>
                  <a:cubicBezTo>
                    <a:pt x="72" y="910"/>
                    <a:pt x="55" y="903"/>
                    <a:pt x="43" y="891"/>
                  </a:cubicBezTo>
                  <a:cubicBezTo>
                    <a:pt x="31" y="879"/>
                    <a:pt x="24" y="862"/>
                    <a:pt x="24" y="844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24" y="72"/>
                    <a:pt x="31" y="55"/>
                    <a:pt x="43" y="43"/>
                  </a:cubicBezTo>
                  <a:cubicBezTo>
                    <a:pt x="55" y="32"/>
                    <a:pt x="72" y="24"/>
                    <a:pt x="90" y="24"/>
                  </a:cubicBezTo>
                  <a:cubicBezTo>
                    <a:pt x="1199" y="24"/>
                    <a:pt x="1199" y="24"/>
                    <a:pt x="1199" y="24"/>
                  </a:cubicBezTo>
                  <a:cubicBezTo>
                    <a:pt x="1217" y="24"/>
                    <a:pt x="1234" y="32"/>
                    <a:pt x="1246" y="43"/>
                  </a:cubicBezTo>
                  <a:cubicBezTo>
                    <a:pt x="1258" y="55"/>
                    <a:pt x="1265" y="72"/>
                    <a:pt x="1265" y="90"/>
                  </a:cubicBezTo>
                  <a:cubicBezTo>
                    <a:pt x="1277" y="90"/>
                    <a:pt x="1277" y="90"/>
                    <a:pt x="1277" y="90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89" y="65"/>
                    <a:pt x="1279" y="43"/>
                    <a:pt x="1263" y="27"/>
                  </a:cubicBezTo>
                  <a:cubicBezTo>
                    <a:pt x="1247" y="10"/>
                    <a:pt x="1224" y="0"/>
                    <a:pt x="1199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65" y="0"/>
                    <a:pt x="43" y="10"/>
                    <a:pt x="26" y="27"/>
                  </a:cubicBezTo>
                  <a:cubicBezTo>
                    <a:pt x="10" y="43"/>
                    <a:pt x="0" y="65"/>
                    <a:pt x="0" y="90"/>
                  </a:cubicBezTo>
                  <a:cubicBezTo>
                    <a:pt x="0" y="844"/>
                    <a:pt x="0" y="844"/>
                    <a:pt x="0" y="844"/>
                  </a:cubicBezTo>
                  <a:cubicBezTo>
                    <a:pt x="0" y="869"/>
                    <a:pt x="10" y="891"/>
                    <a:pt x="26" y="908"/>
                  </a:cubicBezTo>
                  <a:cubicBezTo>
                    <a:pt x="43" y="924"/>
                    <a:pt x="65" y="934"/>
                    <a:pt x="90" y="934"/>
                  </a:cubicBezTo>
                  <a:cubicBezTo>
                    <a:pt x="1199" y="934"/>
                    <a:pt x="1199" y="934"/>
                    <a:pt x="1199" y="934"/>
                  </a:cubicBezTo>
                  <a:cubicBezTo>
                    <a:pt x="1224" y="934"/>
                    <a:pt x="1247" y="924"/>
                    <a:pt x="1263" y="908"/>
                  </a:cubicBezTo>
                  <a:cubicBezTo>
                    <a:pt x="1279" y="891"/>
                    <a:pt x="1289" y="869"/>
                    <a:pt x="1289" y="844"/>
                  </a:cubicBezTo>
                  <a:cubicBezTo>
                    <a:pt x="1289" y="90"/>
                    <a:pt x="1289" y="90"/>
                    <a:pt x="1289" y="90"/>
                  </a:cubicBezTo>
                  <a:cubicBezTo>
                    <a:pt x="1277" y="90"/>
                    <a:pt x="1277" y="90"/>
                    <a:pt x="1277" y="90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A706FEF7-5DA8-4B9C-98FE-FDF8D9AC3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5439" y="2670654"/>
              <a:ext cx="1190011" cy="159770"/>
            </a:xfrm>
            <a:custGeom>
              <a:avLst/>
              <a:gdLst>
                <a:gd name="T0" fmla="*/ 1265 w 1265"/>
                <a:gd name="T1" fmla="*/ 0 h 170"/>
                <a:gd name="T2" fmla="*/ 1265 w 1265"/>
                <a:gd name="T3" fmla="*/ 92 h 170"/>
                <a:gd name="T4" fmla="*/ 1187 w 1265"/>
                <a:gd name="T5" fmla="*/ 170 h 170"/>
                <a:gd name="T6" fmla="*/ 78 w 1265"/>
                <a:gd name="T7" fmla="*/ 170 h 170"/>
                <a:gd name="T8" fmla="*/ 0 w 1265"/>
                <a:gd name="T9" fmla="*/ 92 h 170"/>
                <a:gd name="T10" fmla="*/ 0 w 1265"/>
                <a:gd name="T11" fmla="*/ 0 h 170"/>
                <a:gd name="T12" fmla="*/ 1265 w 1265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5" h="170">
                  <a:moveTo>
                    <a:pt x="1265" y="0"/>
                  </a:moveTo>
                  <a:cubicBezTo>
                    <a:pt x="1265" y="92"/>
                    <a:pt x="1265" y="92"/>
                    <a:pt x="1265" y="92"/>
                  </a:cubicBezTo>
                  <a:cubicBezTo>
                    <a:pt x="1265" y="135"/>
                    <a:pt x="1230" y="170"/>
                    <a:pt x="1187" y="170"/>
                  </a:cubicBezTo>
                  <a:cubicBezTo>
                    <a:pt x="78" y="170"/>
                    <a:pt x="78" y="170"/>
                    <a:pt x="78" y="170"/>
                  </a:cubicBezTo>
                  <a:cubicBezTo>
                    <a:pt x="35" y="170"/>
                    <a:pt x="0" y="135"/>
                    <a:pt x="0" y="9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65" y="0"/>
                    <a:pt x="1265" y="0"/>
                    <a:pt x="1265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37386908-16D8-4007-8723-414163C59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3920" y="2659134"/>
              <a:ext cx="1213049" cy="182308"/>
            </a:xfrm>
            <a:custGeom>
              <a:avLst/>
              <a:gdLst>
                <a:gd name="T0" fmla="*/ 1277 w 1289"/>
                <a:gd name="T1" fmla="*/ 12 h 194"/>
                <a:gd name="T2" fmla="*/ 1265 w 1289"/>
                <a:gd name="T3" fmla="*/ 12 h 194"/>
                <a:gd name="T4" fmla="*/ 1265 w 1289"/>
                <a:gd name="T5" fmla="*/ 104 h 194"/>
                <a:gd name="T6" fmla="*/ 1246 w 1289"/>
                <a:gd name="T7" fmla="*/ 151 h 194"/>
                <a:gd name="T8" fmla="*/ 1199 w 1289"/>
                <a:gd name="T9" fmla="*/ 170 h 194"/>
                <a:gd name="T10" fmla="*/ 90 w 1289"/>
                <a:gd name="T11" fmla="*/ 170 h 194"/>
                <a:gd name="T12" fmla="*/ 43 w 1289"/>
                <a:gd name="T13" fmla="*/ 151 h 194"/>
                <a:gd name="T14" fmla="*/ 24 w 1289"/>
                <a:gd name="T15" fmla="*/ 104 h 194"/>
                <a:gd name="T16" fmla="*/ 24 w 1289"/>
                <a:gd name="T17" fmla="*/ 24 h 194"/>
                <a:gd name="T18" fmla="*/ 1277 w 1289"/>
                <a:gd name="T19" fmla="*/ 24 h 194"/>
                <a:gd name="T20" fmla="*/ 1277 w 1289"/>
                <a:gd name="T21" fmla="*/ 12 h 194"/>
                <a:gd name="T22" fmla="*/ 1265 w 1289"/>
                <a:gd name="T23" fmla="*/ 12 h 194"/>
                <a:gd name="T24" fmla="*/ 1277 w 1289"/>
                <a:gd name="T25" fmla="*/ 12 h 194"/>
                <a:gd name="T26" fmla="*/ 1277 w 1289"/>
                <a:gd name="T27" fmla="*/ 0 h 194"/>
                <a:gd name="T28" fmla="*/ 12 w 1289"/>
                <a:gd name="T29" fmla="*/ 0 h 194"/>
                <a:gd name="T30" fmla="*/ 4 w 1289"/>
                <a:gd name="T31" fmla="*/ 4 h 194"/>
                <a:gd name="T32" fmla="*/ 0 w 1289"/>
                <a:gd name="T33" fmla="*/ 12 h 194"/>
                <a:gd name="T34" fmla="*/ 0 w 1289"/>
                <a:gd name="T35" fmla="*/ 104 h 194"/>
                <a:gd name="T36" fmla="*/ 26 w 1289"/>
                <a:gd name="T37" fmla="*/ 168 h 194"/>
                <a:gd name="T38" fmla="*/ 90 w 1289"/>
                <a:gd name="T39" fmla="*/ 194 h 194"/>
                <a:gd name="T40" fmla="*/ 1199 w 1289"/>
                <a:gd name="T41" fmla="*/ 194 h 194"/>
                <a:gd name="T42" fmla="*/ 1263 w 1289"/>
                <a:gd name="T43" fmla="*/ 168 h 194"/>
                <a:gd name="T44" fmla="*/ 1289 w 1289"/>
                <a:gd name="T45" fmla="*/ 104 h 194"/>
                <a:gd name="T46" fmla="*/ 1289 w 1289"/>
                <a:gd name="T47" fmla="*/ 12 h 194"/>
                <a:gd name="T48" fmla="*/ 1286 w 1289"/>
                <a:gd name="T49" fmla="*/ 4 h 194"/>
                <a:gd name="T50" fmla="*/ 1277 w 1289"/>
                <a:gd name="T51" fmla="*/ 0 h 194"/>
                <a:gd name="T52" fmla="*/ 1277 w 1289"/>
                <a:gd name="T53" fmla="*/ 12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9" h="194">
                  <a:moveTo>
                    <a:pt x="1277" y="12"/>
                  </a:moveTo>
                  <a:cubicBezTo>
                    <a:pt x="1265" y="12"/>
                    <a:pt x="1265" y="12"/>
                    <a:pt x="1265" y="12"/>
                  </a:cubicBezTo>
                  <a:cubicBezTo>
                    <a:pt x="1265" y="104"/>
                    <a:pt x="1265" y="104"/>
                    <a:pt x="1265" y="104"/>
                  </a:cubicBezTo>
                  <a:cubicBezTo>
                    <a:pt x="1265" y="122"/>
                    <a:pt x="1258" y="139"/>
                    <a:pt x="1246" y="151"/>
                  </a:cubicBezTo>
                  <a:cubicBezTo>
                    <a:pt x="1234" y="163"/>
                    <a:pt x="1217" y="170"/>
                    <a:pt x="1199" y="170"/>
                  </a:cubicBezTo>
                  <a:cubicBezTo>
                    <a:pt x="90" y="170"/>
                    <a:pt x="90" y="170"/>
                    <a:pt x="90" y="170"/>
                  </a:cubicBezTo>
                  <a:cubicBezTo>
                    <a:pt x="72" y="170"/>
                    <a:pt x="55" y="163"/>
                    <a:pt x="43" y="151"/>
                  </a:cubicBezTo>
                  <a:cubicBezTo>
                    <a:pt x="31" y="139"/>
                    <a:pt x="24" y="122"/>
                    <a:pt x="24" y="10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1277" y="24"/>
                    <a:pt x="1277" y="24"/>
                    <a:pt x="1277" y="24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65" y="12"/>
                    <a:pt x="1265" y="12"/>
                    <a:pt x="1265" y="12"/>
                  </a:cubicBezTo>
                  <a:cubicBezTo>
                    <a:pt x="1277" y="12"/>
                    <a:pt x="1277" y="12"/>
                    <a:pt x="1277" y="12"/>
                  </a:cubicBezTo>
                  <a:cubicBezTo>
                    <a:pt x="1277" y="0"/>
                    <a:pt x="1277" y="0"/>
                    <a:pt x="127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29"/>
                    <a:pt x="10" y="151"/>
                    <a:pt x="26" y="168"/>
                  </a:cubicBezTo>
                  <a:cubicBezTo>
                    <a:pt x="43" y="184"/>
                    <a:pt x="65" y="194"/>
                    <a:pt x="90" y="194"/>
                  </a:cubicBezTo>
                  <a:cubicBezTo>
                    <a:pt x="1199" y="194"/>
                    <a:pt x="1199" y="194"/>
                    <a:pt x="1199" y="194"/>
                  </a:cubicBezTo>
                  <a:cubicBezTo>
                    <a:pt x="1224" y="194"/>
                    <a:pt x="1247" y="184"/>
                    <a:pt x="1263" y="168"/>
                  </a:cubicBezTo>
                  <a:cubicBezTo>
                    <a:pt x="1279" y="151"/>
                    <a:pt x="1289" y="129"/>
                    <a:pt x="1289" y="104"/>
                  </a:cubicBezTo>
                  <a:cubicBezTo>
                    <a:pt x="1289" y="12"/>
                    <a:pt x="1289" y="12"/>
                    <a:pt x="1289" y="12"/>
                  </a:cubicBezTo>
                  <a:cubicBezTo>
                    <a:pt x="1289" y="9"/>
                    <a:pt x="1288" y="6"/>
                    <a:pt x="1286" y="4"/>
                  </a:cubicBezTo>
                  <a:cubicBezTo>
                    <a:pt x="1283" y="1"/>
                    <a:pt x="1280" y="0"/>
                    <a:pt x="1277" y="0"/>
                  </a:cubicBezTo>
                  <a:cubicBezTo>
                    <a:pt x="1277" y="12"/>
                    <a:pt x="1277" y="12"/>
                    <a:pt x="1277" y="12"/>
                  </a:cubicBezTo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Oval 98">
              <a:extLst>
                <a:ext uri="{FF2B5EF4-FFF2-40B4-BE49-F238E27FC236}">
                  <a16:creationId xmlns:a16="http://schemas.microsoft.com/office/drawing/2014/main" id="{F988158C-0356-44FF-BA6D-FB9D3CD74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920" y="2722241"/>
              <a:ext cx="56596" cy="56596"/>
            </a:xfrm>
            <a:prstGeom prst="ellipse">
              <a:avLst/>
            </a:prstGeom>
            <a:solidFill>
              <a:srgbClr val="AFDA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Rectangle 107">
              <a:extLst>
                <a:ext uri="{FF2B5EF4-FFF2-40B4-BE49-F238E27FC236}">
                  <a16:creationId xmlns:a16="http://schemas.microsoft.com/office/drawing/2014/main" id="{F02632B6-8F2C-4EA8-B770-3399A91E48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6116" y="2932596"/>
              <a:ext cx="415702" cy="45577"/>
            </a:xfrm>
            <a:prstGeom prst="rect">
              <a:avLst/>
            </a:prstGeom>
            <a:solidFill>
              <a:srgbClr val="E4F3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108">
              <a:extLst>
                <a:ext uri="{FF2B5EF4-FFF2-40B4-BE49-F238E27FC236}">
                  <a16:creationId xmlns:a16="http://schemas.microsoft.com/office/drawing/2014/main" id="{FED9B4A5-F499-484A-B76E-5F34DBE569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5098" y="2921578"/>
              <a:ext cx="438241" cy="67614"/>
            </a:xfrm>
            <a:custGeom>
              <a:avLst/>
              <a:gdLst>
                <a:gd name="T0" fmla="*/ 454 w 466"/>
                <a:gd name="T1" fmla="*/ 60 h 72"/>
                <a:gd name="T2" fmla="*/ 454 w 466"/>
                <a:gd name="T3" fmla="*/ 48 h 72"/>
                <a:gd name="T4" fmla="*/ 24 w 466"/>
                <a:gd name="T5" fmla="*/ 48 h 72"/>
                <a:gd name="T6" fmla="*/ 24 w 466"/>
                <a:gd name="T7" fmla="*/ 24 h 72"/>
                <a:gd name="T8" fmla="*/ 442 w 466"/>
                <a:gd name="T9" fmla="*/ 24 h 72"/>
                <a:gd name="T10" fmla="*/ 442 w 466"/>
                <a:gd name="T11" fmla="*/ 60 h 72"/>
                <a:gd name="T12" fmla="*/ 454 w 466"/>
                <a:gd name="T13" fmla="*/ 60 h 72"/>
                <a:gd name="T14" fmla="*/ 454 w 466"/>
                <a:gd name="T15" fmla="*/ 48 h 72"/>
                <a:gd name="T16" fmla="*/ 454 w 466"/>
                <a:gd name="T17" fmla="*/ 60 h 72"/>
                <a:gd name="T18" fmla="*/ 466 w 466"/>
                <a:gd name="T19" fmla="*/ 60 h 72"/>
                <a:gd name="T20" fmla="*/ 466 w 466"/>
                <a:gd name="T21" fmla="*/ 12 h 72"/>
                <a:gd name="T22" fmla="*/ 462 w 466"/>
                <a:gd name="T23" fmla="*/ 3 h 72"/>
                <a:gd name="T24" fmla="*/ 454 w 466"/>
                <a:gd name="T25" fmla="*/ 0 h 72"/>
                <a:gd name="T26" fmla="*/ 12 w 466"/>
                <a:gd name="T27" fmla="*/ 0 h 72"/>
                <a:gd name="T28" fmla="*/ 4 w 466"/>
                <a:gd name="T29" fmla="*/ 3 h 72"/>
                <a:gd name="T30" fmla="*/ 0 w 466"/>
                <a:gd name="T31" fmla="*/ 12 h 72"/>
                <a:gd name="T32" fmla="*/ 0 w 466"/>
                <a:gd name="T33" fmla="*/ 60 h 72"/>
                <a:gd name="T34" fmla="*/ 4 w 466"/>
                <a:gd name="T35" fmla="*/ 69 h 72"/>
                <a:gd name="T36" fmla="*/ 12 w 466"/>
                <a:gd name="T37" fmla="*/ 72 h 72"/>
                <a:gd name="T38" fmla="*/ 454 w 466"/>
                <a:gd name="T39" fmla="*/ 72 h 72"/>
                <a:gd name="T40" fmla="*/ 462 w 466"/>
                <a:gd name="T41" fmla="*/ 69 h 72"/>
                <a:gd name="T42" fmla="*/ 466 w 466"/>
                <a:gd name="T43" fmla="*/ 60 h 72"/>
                <a:gd name="T44" fmla="*/ 454 w 466"/>
                <a:gd name="T45" fmla="*/ 6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6" h="72">
                  <a:moveTo>
                    <a:pt x="454" y="60"/>
                  </a:moveTo>
                  <a:cubicBezTo>
                    <a:pt x="454" y="48"/>
                    <a:pt x="454" y="48"/>
                    <a:pt x="454" y="48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442" y="24"/>
                    <a:pt x="442" y="24"/>
                    <a:pt x="442" y="24"/>
                  </a:cubicBezTo>
                  <a:cubicBezTo>
                    <a:pt x="442" y="60"/>
                    <a:pt x="442" y="60"/>
                    <a:pt x="442" y="60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54" y="48"/>
                    <a:pt x="454" y="48"/>
                    <a:pt x="454" y="48"/>
                  </a:cubicBezTo>
                  <a:cubicBezTo>
                    <a:pt x="454" y="60"/>
                    <a:pt x="454" y="60"/>
                    <a:pt x="454" y="60"/>
                  </a:cubicBezTo>
                  <a:cubicBezTo>
                    <a:pt x="466" y="60"/>
                    <a:pt x="466" y="60"/>
                    <a:pt x="466" y="60"/>
                  </a:cubicBezTo>
                  <a:cubicBezTo>
                    <a:pt x="466" y="12"/>
                    <a:pt x="466" y="12"/>
                    <a:pt x="466" y="12"/>
                  </a:cubicBezTo>
                  <a:cubicBezTo>
                    <a:pt x="466" y="8"/>
                    <a:pt x="465" y="5"/>
                    <a:pt x="462" y="3"/>
                  </a:cubicBezTo>
                  <a:cubicBezTo>
                    <a:pt x="460" y="1"/>
                    <a:pt x="457" y="0"/>
                    <a:pt x="45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3"/>
                  </a:cubicBezTo>
                  <a:cubicBezTo>
                    <a:pt x="2" y="5"/>
                    <a:pt x="0" y="8"/>
                    <a:pt x="0" y="1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4"/>
                    <a:pt x="2" y="67"/>
                    <a:pt x="4" y="69"/>
                  </a:cubicBezTo>
                  <a:cubicBezTo>
                    <a:pt x="6" y="71"/>
                    <a:pt x="9" y="72"/>
                    <a:pt x="12" y="72"/>
                  </a:cubicBezTo>
                  <a:cubicBezTo>
                    <a:pt x="454" y="72"/>
                    <a:pt x="454" y="72"/>
                    <a:pt x="454" y="72"/>
                  </a:cubicBezTo>
                  <a:cubicBezTo>
                    <a:pt x="457" y="72"/>
                    <a:pt x="460" y="71"/>
                    <a:pt x="462" y="69"/>
                  </a:cubicBezTo>
                  <a:cubicBezTo>
                    <a:pt x="465" y="67"/>
                    <a:pt x="466" y="64"/>
                    <a:pt x="466" y="60"/>
                  </a:cubicBezTo>
                  <a:lnTo>
                    <a:pt x="454" y="60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109">
              <a:extLst>
                <a:ext uri="{FF2B5EF4-FFF2-40B4-BE49-F238E27FC236}">
                  <a16:creationId xmlns:a16="http://schemas.microsoft.com/office/drawing/2014/main" id="{D52D3A63-55DB-4421-BDC7-DC7641095C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3209"/>
              <a:ext cx="458274" cy="520880"/>
            </a:xfrm>
            <a:custGeom>
              <a:avLst/>
              <a:gdLst>
                <a:gd name="T0" fmla="*/ 382 w 487"/>
                <a:gd name="T1" fmla="*/ 0 h 554"/>
                <a:gd name="T2" fmla="*/ 210 w 487"/>
                <a:gd name="T3" fmla="*/ 301 h 554"/>
                <a:gd name="T4" fmla="*/ 0 w 487"/>
                <a:gd name="T5" fmla="*/ 456 h 554"/>
                <a:gd name="T6" fmla="*/ 48 w 487"/>
                <a:gd name="T7" fmla="*/ 554 h 554"/>
                <a:gd name="T8" fmla="*/ 50 w 487"/>
                <a:gd name="T9" fmla="*/ 553 h 554"/>
                <a:gd name="T10" fmla="*/ 486 w 487"/>
                <a:gd name="T11" fmla="*/ 32 h 554"/>
                <a:gd name="T12" fmla="*/ 487 w 487"/>
                <a:gd name="T13" fmla="*/ 30 h 554"/>
                <a:gd name="T14" fmla="*/ 382 w 487"/>
                <a:gd name="T1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7" h="554">
                  <a:moveTo>
                    <a:pt x="382" y="0"/>
                  </a:moveTo>
                  <a:cubicBezTo>
                    <a:pt x="349" y="114"/>
                    <a:pt x="289" y="217"/>
                    <a:pt x="210" y="301"/>
                  </a:cubicBezTo>
                  <a:cubicBezTo>
                    <a:pt x="150" y="364"/>
                    <a:pt x="79" y="417"/>
                    <a:pt x="0" y="456"/>
                  </a:cubicBezTo>
                  <a:cubicBezTo>
                    <a:pt x="11" y="491"/>
                    <a:pt x="27" y="524"/>
                    <a:pt x="48" y="554"/>
                  </a:cubicBezTo>
                  <a:cubicBezTo>
                    <a:pt x="49" y="554"/>
                    <a:pt x="50" y="553"/>
                    <a:pt x="50" y="553"/>
                  </a:cubicBezTo>
                  <a:cubicBezTo>
                    <a:pt x="260" y="449"/>
                    <a:pt x="420" y="261"/>
                    <a:pt x="486" y="32"/>
                  </a:cubicBezTo>
                  <a:cubicBezTo>
                    <a:pt x="487" y="32"/>
                    <a:pt x="487" y="31"/>
                    <a:pt x="487" y="30"/>
                  </a:cubicBezTo>
                  <a:cubicBezTo>
                    <a:pt x="454" y="15"/>
                    <a:pt x="419" y="4"/>
                    <a:pt x="382" y="0"/>
                  </a:cubicBezTo>
                </a:path>
              </a:pathLst>
            </a:custGeom>
            <a:solidFill>
              <a:srgbClr val="CFE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110">
              <a:extLst>
                <a:ext uri="{FF2B5EF4-FFF2-40B4-BE49-F238E27FC236}">
                  <a16:creationId xmlns:a16="http://schemas.microsoft.com/office/drawing/2014/main" id="{2914CFFF-08D5-4594-8B1B-46460A2E9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31757"/>
              <a:ext cx="423215" cy="501848"/>
            </a:xfrm>
            <a:custGeom>
              <a:avLst/>
              <a:gdLst>
                <a:gd name="T0" fmla="*/ 439 w 450"/>
                <a:gd name="T1" fmla="*/ 0 h 534"/>
                <a:gd name="T2" fmla="*/ 438 w 450"/>
                <a:gd name="T3" fmla="*/ 2 h 534"/>
                <a:gd name="T4" fmla="*/ 2 w 450"/>
                <a:gd name="T5" fmla="*/ 523 h 534"/>
                <a:gd name="T6" fmla="*/ 0 w 450"/>
                <a:gd name="T7" fmla="*/ 524 h 534"/>
                <a:gd name="T8" fmla="*/ 8 w 450"/>
                <a:gd name="T9" fmla="*/ 534 h 534"/>
                <a:gd name="T10" fmla="*/ 450 w 450"/>
                <a:gd name="T11" fmla="*/ 6 h 534"/>
                <a:gd name="T12" fmla="*/ 439 w 450"/>
                <a:gd name="T13" fmla="*/ 0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0" h="534">
                  <a:moveTo>
                    <a:pt x="439" y="0"/>
                  </a:moveTo>
                  <a:cubicBezTo>
                    <a:pt x="439" y="1"/>
                    <a:pt x="439" y="2"/>
                    <a:pt x="438" y="2"/>
                  </a:cubicBezTo>
                  <a:cubicBezTo>
                    <a:pt x="372" y="231"/>
                    <a:pt x="212" y="419"/>
                    <a:pt x="2" y="523"/>
                  </a:cubicBezTo>
                  <a:cubicBezTo>
                    <a:pt x="2" y="523"/>
                    <a:pt x="1" y="524"/>
                    <a:pt x="0" y="524"/>
                  </a:cubicBezTo>
                  <a:cubicBezTo>
                    <a:pt x="3" y="527"/>
                    <a:pt x="5" y="531"/>
                    <a:pt x="8" y="534"/>
                  </a:cubicBezTo>
                  <a:cubicBezTo>
                    <a:pt x="220" y="428"/>
                    <a:pt x="383" y="237"/>
                    <a:pt x="450" y="6"/>
                  </a:cubicBezTo>
                  <a:cubicBezTo>
                    <a:pt x="446" y="4"/>
                    <a:pt x="443" y="2"/>
                    <a:pt x="439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111">
              <a:extLst>
                <a:ext uri="{FF2B5EF4-FFF2-40B4-BE49-F238E27FC236}">
                  <a16:creationId xmlns:a16="http://schemas.microsoft.com/office/drawing/2014/main" id="{E982EB24-631F-4DE7-ACB7-9C50A240F9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7447" y="2700705"/>
              <a:ext cx="346085" cy="265949"/>
            </a:xfrm>
            <a:custGeom>
              <a:avLst/>
              <a:gdLst>
                <a:gd name="T0" fmla="*/ 347 w 368"/>
                <a:gd name="T1" fmla="*/ 0 h 283"/>
                <a:gd name="T2" fmla="*/ 329 w 368"/>
                <a:gd name="T3" fmla="*/ 0 h 283"/>
                <a:gd name="T4" fmla="*/ 329 w 368"/>
                <a:gd name="T5" fmla="*/ 60 h 283"/>
                <a:gd name="T6" fmla="*/ 329 w 368"/>
                <a:gd name="T7" fmla="*/ 60 h 283"/>
                <a:gd name="T8" fmla="*/ 303 w 368"/>
                <a:gd name="T9" fmla="*/ 124 h 283"/>
                <a:gd name="T10" fmla="*/ 239 w 368"/>
                <a:gd name="T11" fmla="*/ 150 h 283"/>
                <a:gd name="T12" fmla="*/ 58 w 368"/>
                <a:gd name="T13" fmla="*/ 150 h 283"/>
                <a:gd name="T14" fmla="*/ 0 w 368"/>
                <a:gd name="T15" fmla="*/ 283 h 283"/>
                <a:gd name="T16" fmla="*/ 206 w 368"/>
                <a:gd name="T17" fmla="*/ 283 h 283"/>
                <a:gd name="T18" fmla="*/ 368 w 368"/>
                <a:gd name="T19" fmla="*/ 0 h 283"/>
                <a:gd name="T20" fmla="*/ 347 w 368"/>
                <a:gd name="T21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8" h="283">
                  <a:moveTo>
                    <a:pt x="347" y="0"/>
                  </a:moveTo>
                  <a:cubicBezTo>
                    <a:pt x="341" y="0"/>
                    <a:pt x="335" y="0"/>
                    <a:pt x="329" y="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60"/>
                    <a:pt x="329" y="60"/>
                    <a:pt x="329" y="60"/>
                  </a:cubicBezTo>
                  <a:cubicBezTo>
                    <a:pt x="329" y="85"/>
                    <a:pt x="319" y="107"/>
                    <a:pt x="303" y="124"/>
                  </a:cubicBezTo>
                  <a:cubicBezTo>
                    <a:pt x="287" y="140"/>
                    <a:pt x="264" y="150"/>
                    <a:pt x="239" y="150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30" y="189"/>
                    <a:pt x="10" y="235"/>
                    <a:pt x="0" y="283"/>
                  </a:cubicBezTo>
                  <a:cubicBezTo>
                    <a:pt x="206" y="283"/>
                    <a:pt x="206" y="283"/>
                    <a:pt x="206" y="283"/>
                  </a:cubicBezTo>
                  <a:cubicBezTo>
                    <a:pt x="280" y="204"/>
                    <a:pt x="336" y="107"/>
                    <a:pt x="368" y="0"/>
                  </a:cubicBezTo>
                  <a:cubicBezTo>
                    <a:pt x="361" y="0"/>
                    <a:pt x="354" y="0"/>
                    <a:pt x="347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reeform 112">
              <a:extLst>
                <a:ext uri="{FF2B5EF4-FFF2-40B4-BE49-F238E27FC236}">
                  <a16:creationId xmlns:a16="http://schemas.microsoft.com/office/drawing/2014/main" id="{65F2D363-DF35-4385-9EC0-54E381F07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6462" y="2700705"/>
              <a:ext cx="359608" cy="431229"/>
            </a:xfrm>
            <a:custGeom>
              <a:avLst/>
              <a:gdLst>
                <a:gd name="T0" fmla="*/ 358 w 382"/>
                <a:gd name="T1" fmla="*/ 0 h 459"/>
                <a:gd name="T2" fmla="*/ 196 w 382"/>
                <a:gd name="T3" fmla="*/ 283 h 459"/>
                <a:gd name="T4" fmla="*/ 201 w 382"/>
                <a:gd name="T5" fmla="*/ 283 h 459"/>
                <a:gd name="T6" fmla="*/ 212 w 382"/>
                <a:gd name="T7" fmla="*/ 291 h 459"/>
                <a:gd name="T8" fmla="*/ 210 w 382"/>
                <a:gd name="T9" fmla="*/ 304 h 459"/>
                <a:gd name="T10" fmla="*/ 0 w 382"/>
                <a:gd name="T11" fmla="*/ 459 h 459"/>
                <a:gd name="T12" fmla="*/ 0 w 382"/>
                <a:gd name="T13" fmla="*/ 459 h 459"/>
                <a:gd name="T14" fmla="*/ 210 w 382"/>
                <a:gd name="T15" fmla="*/ 304 h 459"/>
                <a:gd name="T16" fmla="*/ 382 w 382"/>
                <a:gd name="T17" fmla="*/ 3 h 459"/>
                <a:gd name="T18" fmla="*/ 358 w 382"/>
                <a:gd name="T1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2" h="459">
                  <a:moveTo>
                    <a:pt x="358" y="0"/>
                  </a:moveTo>
                  <a:cubicBezTo>
                    <a:pt x="326" y="107"/>
                    <a:pt x="270" y="204"/>
                    <a:pt x="196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83"/>
                    <a:pt x="211" y="286"/>
                    <a:pt x="212" y="291"/>
                  </a:cubicBezTo>
                  <a:cubicBezTo>
                    <a:pt x="214" y="295"/>
                    <a:pt x="213" y="300"/>
                    <a:pt x="210" y="304"/>
                  </a:cubicBezTo>
                  <a:cubicBezTo>
                    <a:pt x="150" y="367"/>
                    <a:pt x="79" y="420"/>
                    <a:pt x="0" y="459"/>
                  </a:cubicBezTo>
                  <a:cubicBezTo>
                    <a:pt x="0" y="459"/>
                    <a:pt x="0" y="459"/>
                    <a:pt x="0" y="459"/>
                  </a:cubicBezTo>
                  <a:cubicBezTo>
                    <a:pt x="79" y="420"/>
                    <a:pt x="150" y="367"/>
                    <a:pt x="210" y="304"/>
                  </a:cubicBezTo>
                  <a:cubicBezTo>
                    <a:pt x="289" y="220"/>
                    <a:pt x="349" y="117"/>
                    <a:pt x="382" y="3"/>
                  </a:cubicBezTo>
                  <a:cubicBezTo>
                    <a:pt x="374" y="2"/>
                    <a:pt x="366" y="1"/>
                    <a:pt x="358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reeform 113">
              <a:extLst>
                <a:ext uri="{FF2B5EF4-FFF2-40B4-BE49-F238E27FC236}">
                  <a16:creationId xmlns:a16="http://schemas.microsoft.com/office/drawing/2014/main" id="{05C0D1F9-B600-43D5-8FE7-3F78032607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436" y="2989192"/>
              <a:ext cx="177801" cy="121205"/>
            </a:xfrm>
            <a:custGeom>
              <a:avLst/>
              <a:gdLst>
                <a:gd name="T0" fmla="*/ 189 w 189"/>
                <a:gd name="T1" fmla="*/ 0 h 129"/>
                <a:gd name="T2" fmla="*/ 2 w 189"/>
                <a:gd name="T3" fmla="*/ 0 h 129"/>
                <a:gd name="T4" fmla="*/ 0 w 189"/>
                <a:gd name="T5" fmla="*/ 46 h 129"/>
                <a:gd name="T6" fmla="*/ 9 w 189"/>
                <a:gd name="T7" fmla="*/ 129 h 129"/>
                <a:gd name="T8" fmla="*/ 189 w 189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129">
                  <a:moveTo>
                    <a:pt x="1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31"/>
                    <a:pt x="0" y="46"/>
                  </a:cubicBezTo>
                  <a:cubicBezTo>
                    <a:pt x="0" y="75"/>
                    <a:pt x="3" y="102"/>
                    <a:pt x="9" y="129"/>
                  </a:cubicBezTo>
                  <a:cubicBezTo>
                    <a:pt x="76" y="95"/>
                    <a:pt x="136" y="52"/>
                    <a:pt x="189" y="0"/>
                  </a:cubicBezTo>
                </a:path>
              </a:pathLst>
            </a:custGeom>
            <a:solidFill>
              <a:srgbClr val="9FCE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114">
              <a:extLst>
                <a:ext uri="{FF2B5EF4-FFF2-40B4-BE49-F238E27FC236}">
                  <a16:creationId xmlns:a16="http://schemas.microsoft.com/office/drawing/2014/main" id="{2773C1E1-A16F-41D9-87E8-CB1EF42651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43440" y="2966654"/>
              <a:ext cx="214362" cy="165279"/>
            </a:xfrm>
            <a:custGeom>
              <a:avLst/>
              <a:gdLst>
                <a:gd name="T0" fmla="*/ 215 w 228"/>
                <a:gd name="T1" fmla="*/ 12 h 176"/>
                <a:gd name="T2" fmla="*/ 207 w 228"/>
                <a:gd name="T3" fmla="*/ 4 h 176"/>
                <a:gd name="T4" fmla="*/ 215 w 228"/>
                <a:gd name="T5" fmla="*/ 12 h 176"/>
                <a:gd name="T6" fmla="*/ 215 w 228"/>
                <a:gd name="T7" fmla="*/ 0 h 176"/>
                <a:gd name="T8" fmla="*/ 215 w 228"/>
                <a:gd name="T9" fmla="*/ 0 h 176"/>
                <a:gd name="T10" fmla="*/ 210 w 228"/>
                <a:gd name="T11" fmla="*/ 0 h 176"/>
                <a:gd name="T12" fmla="*/ 4 w 228"/>
                <a:gd name="T13" fmla="*/ 0 h 176"/>
                <a:gd name="T14" fmla="*/ 0 w 228"/>
                <a:gd name="T15" fmla="*/ 24 h 176"/>
                <a:gd name="T16" fmla="*/ 187 w 228"/>
                <a:gd name="T17" fmla="*/ 24 h 176"/>
                <a:gd name="T18" fmla="*/ 7 w 228"/>
                <a:gd name="T19" fmla="*/ 153 h 176"/>
                <a:gd name="T20" fmla="*/ 14 w 228"/>
                <a:gd name="T21" fmla="*/ 176 h 176"/>
                <a:gd name="T22" fmla="*/ 224 w 228"/>
                <a:gd name="T23" fmla="*/ 21 h 176"/>
                <a:gd name="T24" fmla="*/ 226 w 228"/>
                <a:gd name="T25" fmla="*/ 8 h 176"/>
                <a:gd name="T26" fmla="*/ 215 w 228"/>
                <a:gd name="T2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28" h="176">
                  <a:moveTo>
                    <a:pt x="215" y="12"/>
                  </a:moveTo>
                  <a:cubicBezTo>
                    <a:pt x="207" y="4"/>
                    <a:pt x="207" y="4"/>
                    <a:pt x="207" y="4"/>
                  </a:cubicBezTo>
                  <a:cubicBezTo>
                    <a:pt x="215" y="12"/>
                    <a:pt x="215" y="12"/>
                    <a:pt x="215" y="12"/>
                  </a:cubicBezTo>
                  <a:moveTo>
                    <a:pt x="215" y="0"/>
                  </a:moveTo>
                  <a:cubicBezTo>
                    <a:pt x="215" y="0"/>
                    <a:pt x="215" y="0"/>
                    <a:pt x="215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8"/>
                    <a:pt x="2" y="16"/>
                    <a:pt x="0" y="24"/>
                  </a:cubicBezTo>
                  <a:cubicBezTo>
                    <a:pt x="187" y="24"/>
                    <a:pt x="187" y="24"/>
                    <a:pt x="187" y="24"/>
                  </a:cubicBezTo>
                  <a:cubicBezTo>
                    <a:pt x="134" y="76"/>
                    <a:pt x="74" y="119"/>
                    <a:pt x="7" y="153"/>
                  </a:cubicBezTo>
                  <a:cubicBezTo>
                    <a:pt x="9" y="161"/>
                    <a:pt x="11" y="168"/>
                    <a:pt x="14" y="176"/>
                  </a:cubicBezTo>
                  <a:cubicBezTo>
                    <a:pt x="93" y="137"/>
                    <a:pt x="164" y="84"/>
                    <a:pt x="224" y="21"/>
                  </a:cubicBezTo>
                  <a:cubicBezTo>
                    <a:pt x="227" y="17"/>
                    <a:pt x="228" y="12"/>
                    <a:pt x="226" y="8"/>
                  </a:cubicBezTo>
                  <a:cubicBezTo>
                    <a:pt x="225" y="3"/>
                    <a:pt x="220" y="0"/>
                    <a:pt x="215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115">
              <a:extLst>
                <a:ext uri="{FF2B5EF4-FFF2-40B4-BE49-F238E27FC236}">
                  <a16:creationId xmlns:a16="http://schemas.microsoft.com/office/drawing/2014/main" id="{FD9EE5EA-7BD5-4550-8FC4-559B83090A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8567" y="2702708"/>
              <a:ext cx="215865" cy="116196"/>
            </a:xfrm>
            <a:custGeom>
              <a:avLst/>
              <a:gdLst>
                <a:gd name="T0" fmla="*/ 229 w 229"/>
                <a:gd name="T1" fmla="*/ 0 h 124"/>
                <a:gd name="T2" fmla="*/ 0 w 229"/>
                <a:gd name="T3" fmla="*/ 124 h 124"/>
                <a:gd name="T4" fmla="*/ 163 w 229"/>
                <a:gd name="T5" fmla="*/ 124 h 124"/>
                <a:gd name="T6" fmla="*/ 210 w 229"/>
                <a:gd name="T7" fmla="*/ 105 h 124"/>
                <a:gd name="T8" fmla="*/ 229 w 229"/>
                <a:gd name="T9" fmla="*/ 58 h 124"/>
                <a:gd name="T10" fmla="*/ 229 w 229"/>
                <a:gd name="T1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124">
                  <a:moveTo>
                    <a:pt x="229" y="0"/>
                  </a:moveTo>
                  <a:cubicBezTo>
                    <a:pt x="138" y="11"/>
                    <a:pt x="57" y="57"/>
                    <a:pt x="0" y="124"/>
                  </a:cubicBezTo>
                  <a:cubicBezTo>
                    <a:pt x="163" y="124"/>
                    <a:pt x="163" y="124"/>
                    <a:pt x="163" y="124"/>
                  </a:cubicBezTo>
                  <a:cubicBezTo>
                    <a:pt x="181" y="124"/>
                    <a:pt x="198" y="117"/>
                    <a:pt x="210" y="105"/>
                  </a:cubicBezTo>
                  <a:cubicBezTo>
                    <a:pt x="222" y="93"/>
                    <a:pt x="229" y="76"/>
                    <a:pt x="229" y="58"/>
                  </a:cubicBezTo>
                  <a:cubicBezTo>
                    <a:pt x="229" y="0"/>
                    <a:pt x="229" y="0"/>
                    <a:pt x="229" y="0"/>
                  </a:cubicBezTo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116">
              <a:extLst>
                <a:ext uri="{FF2B5EF4-FFF2-40B4-BE49-F238E27FC236}">
                  <a16:creationId xmlns:a16="http://schemas.microsoft.com/office/drawing/2014/main" id="{1281CACF-A286-40B2-A5F0-E2DFEEF0F5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2039" y="2700705"/>
              <a:ext cx="254931" cy="140738"/>
            </a:xfrm>
            <a:custGeom>
              <a:avLst/>
              <a:gdLst>
                <a:gd name="T0" fmla="*/ 271 w 271"/>
                <a:gd name="T1" fmla="*/ 0 h 150"/>
                <a:gd name="T2" fmla="*/ 247 w 271"/>
                <a:gd name="T3" fmla="*/ 2 h 150"/>
                <a:gd name="T4" fmla="*/ 247 w 271"/>
                <a:gd name="T5" fmla="*/ 60 h 150"/>
                <a:gd name="T6" fmla="*/ 228 w 271"/>
                <a:gd name="T7" fmla="*/ 107 h 150"/>
                <a:gd name="T8" fmla="*/ 181 w 271"/>
                <a:gd name="T9" fmla="*/ 126 h 150"/>
                <a:gd name="T10" fmla="*/ 18 w 271"/>
                <a:gd name="T11" fmla="*/ 126 h 150"/>
                <a:gd name="T12" fmla="*/ 0 w 271"/>
                <a:gd name="T13" fmla="*/ 150 h 150"/>
                <a:gd name="T14" fmla="*/ 181 w 271"/>
                <a:gd name="T15" fmla="*/ 150 h 150"/>
                <a:gd name="T16" fmla="*/ 245 w 271"/>
                <a:gd name="T17" fmla="*/ 124 h 150"/>
                <a:gd name="T18" fmla="*/ 271 w 271"/>
                <a:gd name="T19" fmla="*/ 60 h 150"/>
                <a:gd name="T20" fmla="*/ 271 w 271"/>
                <a:gd name="T21" fmla="*/ 60 h 150"/>
                <a:gd name="T22" fmla="*/ 271 w 271"/>
                <a:gd name="T23" fmla="*/ 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1" h="150">
                  <a:moveTo>
                    <a:pt x="271" y="0"/>
                  </a:moveTo>
                  <a:cubicBezTo>
                    <a:pt x="263" y="1"/>
                    <a:pt x="255" y="1"/>
                    <a:pt x="247" y="2"/>
                  </a:cubicBezTo>
                  <a:cubicBezTo>
                    <a:pt x="247" y="60"/>
                    <a:pt x="247" y="60"/>
                    <a:pt x="247" y="60"/>
                  </a:cubicBezTo>
                  <a:cubicBezTo>
                    <a:pt x="247" y="78"/>
                    <a:pt x="240" y="95"/>
                    <a:pt x="228" y="107"/>
                  </a:cubicBezTo>
                  <a:cubicBezTo>
                    <a:pt x="216" y="119"/>
                    <a:pt x="199" y="126"/>
                    <a:pt x="181" y="126"/>
                  </a:cubicBezTo>
                  <a:cubicBezTo>
                    <a:pt x="18" y="126"/>
                    <a:pt x="18" y="126"/>
                    <a:pt x="18" y="126"/>
                  </a:cubicBezTo>
                  <a:cubicBezTo>
                    <a:pt x="12" y="134"/>
                    <a:pt x="6" y="142"/>
                    <a:pt x="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206" y="150"/>
                    <a:pt x="229" y="140"/>
                    <a:pt x="245" y="124"/>
                  </a:cubicBezTo>
                  <a:cubicBezTo>
                    <a:pt x="261" y="107"/>
                    <a:pt x="271" y="85"/>
                    <a:pt x="271" y="60"/>
                  </a:cubicBezTo>
                  <a:cubicBezTo>
                    <a:pt x="271" y="60"/>
                    <a:pt x="271" y="60"/>
                    <a:pt x="271" y="60"/>
                  </a:cubicBezTo>
                  <a:cubicBezTo>
                    <a:pt x="271" y="0"/>
                    <a:pt x="271" y="0"/>
                    <a:pt x="271" y="0"/>
                  </a:cubicBezTo>
                </a:path>
              </a:pathLst>
            </a:custGeom>
            <a:solidFill>
              <a:srgbClr val="6FB7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Oval 117">
              <a:extLst>
                <a:ext uri="{FF2B5EF4-FFF2-40B4-BE49-F238E27FC236}">
                  <a16:creationId xmlns:a16="http://schemas.microsoft.com/office/drawing/2014/main" id="{94FCEC4C-8F13-4AD8-9C3E-312F846350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1572" y="2764312"/>
              <a:ext cx="537408" cy="536406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reeform 118">
              <a:extLst>
                <a:ext uri="{FF2B5EF4-FFF2-40B4-BE49-F238E27FC236}">
                  <a16:creationId xmlns:a16="http://schemas.microsoft.com/office/drawing/2014/main" id="{43F676ED-978F-445E-B38D-B646834AC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707" y="2778837"/>
              <a:ext cx="440244" cy="521882"/>
            </a:xfrm>
            <a:custGeom>
              <a:avLst/>
              <a:gdLst>
                <a:gd name="T0" fmla="*/ 468 w 468"/>
                <a:gd name="T1" fmla="*/ 270 h 555"/>
                <a:gd name="T2" fmla="*/ 183 w 468"/>
                <a:gd name="T3" fmla="*/ 555 h 555"/>
                <a:gd name="T4" fmla="*/ 0 w 468"/>
                <a:gd name="T5" fmla="*/ 489 h 555"/>
                <a:gd name="T6" fmla="*/ 93 w 468"/>
                <a:gd name="T7" fmla="*/ 505 h 555"/>
                <a:gd name="T8" fmla="*/ 378 w 468"/>
                <a:gd name="T9" fmla="*/ 219 h 555"/>
                <a:gd name="T10" fmla="*/ 276 w 468"/>
                <a:gd name="T11" fmla="*/ 0 h 555"/>
                <a:gd name="T12" fmla="*/ 468 w 468"/>
                <a:gd name="T13" fmla="*/ 27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8" h="555">
                  <a:moveTo>
                    <a:pt x="468" y="270"/>
                  </a:moveTo>
                  <a:cubicBezTo>
                    <a:pt x="468" y="428"/>
                    <a:pt x="340" y="555"/>
                    <a:pt x="183" y="555"/>
                  </a:cubicBezTo>
                  <a:cubicBezTo>
                    <a:pt x="113" y="555"/>
                    <a:pt x="49" y="531"/>
                    <a:pt x="0" y="489"/>
                  </a:cubicBezTo>
                  <a:cubicBezTo>
                    <a:pt x="29" y="499"/>
                    <a:pt x="60" y="505"/>
                    <a:pt x="93" y="505"/>
                  </a:cubicBezTo>
                  <a:cubicBezTo>
                    <a:pt x="250" y="505"/>
                    <a:pt x="378" y="377"/>
                    <a:pt x="378" y="219"/>
                  </a:cubicBezTo>
                  <a:cubicBezTo>
                    <a:pt x="378" y="131"/>
                    <a:pt x="338" y="53"/>
                    <a:pt x="276" y="0"/>
                  </a:cubicBezTo>
                  <a:cubicBezTo>
                    <a:pt x="388" y="39"/>
                    <a:pt x="468" y="145"/>
                    <a:pt x="468" y="270"/>
                  </a:cubicBezTo>
                  <a:close/>
                </a:path>
              </a:pathLst>
            </a:custGeom>
            <a:solidFill>
              <a:srgbClr val="D1E3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reeform 119">
              <a:extLst>
                <a:ext uri="{FF2B5EF4-FFF2-40B4-BE49-F238E27FC236}">
                  <a16:creationId xmlns:a16="http://schemas.microsoft.com/office/drawing/2014/main" id="{991B6A65-514F-4350-AF10-ED9FCC8D3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3524" y="2753294"/>
              <a:ext cx="559445" cy="558444"/>
            </a:xfrm>
            <a:custGeom>
              <a:avLst/>
              <a:gdLst>
                <a:gd name="T0" fmla="*/ 583 w 595"/>
                <a:gd name="T1" fmla="*/ 297 h 594"/>
                <a:gd name="T2" fmla="*/ 571 w 595"/>
                <a:gd name="T3" fmla="*/ 297 h 594"/>
                <a:gd name="T4" fmla="*/ 491 w 595"/>
                <a:gd name="T5" fmla="*/ 490 h 594"/>
                <a:gd name="T6" fmla="*/ 298 w 595"/>
                <a:gd name="T7" fmla="*/ 570 h 594"/>
                <a:gd name="T8" fmla="*/ 105 w 595"/>
                <a:gd name="T9" fmla="*/ 490 h 594"/>
                <a:gd name="T10" fmla="*/ 24 w 595"/>
                <a:gd name="T11" fmla="*/ 297 h 594"/>
                <a:gd name="T12" fmla="*/ 105 w 595"/>
                <a:gd name="T13" fmla="*/ 104 h 594"/>
                <a:gd name="T14" fmla="*/ 298 w 595"/>
                <a:gd name="T15" fmla="*/ 24 h 594"/>
                <a:gd name="T16" fmla="*/ 491 w 595"/>
                <a:gd name="T17" fmla="*/ 104 h 594"/>
                <a:gd name="T18" fmla="*/ 571 w 595"/>
                <a:gd name="T19" fmla="*/ 297 h 594"/>
                <a:gd name="T20" fmla="*/ 583 w 595"/>
                <a:gd name="T21" fmla="*/ 297 h 594"/>
                <a:gd name="T22" fmla="*/ 595 w 595"/>
                <a:gd name="T23" fmla="*/ 297 h 594"/>
                <a:gd name="T24" fmla="*/ 508 w 595"/>
                <a:gd name="T25" fmla="*/ 87 h 594"/>
                <a:gd name="T26" fmla="*/ 298 w 595"/>
                <a:gd name="T27" fmla="*/ 0 h 594"/>
                <a:gd name="T28" fmla="*/ 88 w 595"/>
                <a:gd name="T29" fmla="*/ 87 h 594"/>
                <a:gd name="T30" fmla="*/ 0 w 595"/>
                <a:gd name="T31" fmla="*/ 297 h 594"/>
                <a:gd name="T32" fmla="*/ 88 w 595"/>
                <a:gd name="T33" fmla="*/ 507 h 594"/>
                <a:gd name="T34" fmla="*/ 298 w 595"/>
                <a:gd name="T35" fmla="*/ 594 h 594"/>
                <a:gd name="T36" fmla="*/ 508 w 595"/>
                <a:gd name="T37" fmla="*/ 507 h 594"/>
                <a:gd name="T38" fmla="*/ 595 w 595"/>
                <a:gd name="T39" fmla="*/ 297 h 594"/>
                <a:gd name="T40" fmla="*/ 583 w 595"/>
                <a:gd name="T41" fmla="*/ 29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5" h="594">
                  <a:moveTo>
                    <a:pt x="583" y="297"/>
                  </a:moveTo>
                  <a:cubicBezTo>
                    <a:pt x="571" y="297"/>
                    <a:pt x="571" y="297"/>
                    <a:pt x="571" y="297"/>
                  </a:cubicBezTo>
                  <a:cubicBezTo>
                    <a:pt x="571" y="373"/>
                    <a:pt x="541" y="441"/>
                    <a:pt x="491" y="490"/>
                  </a:cubicBezTo>
                  <a:cubicBezTo>
                    <a:pt x="442" y="540"/>
                    <a:pt x="373" y="570"/>
                    <a:pt x="298" y="570"/>
                  </a:cubicBezTo>
                  <a:cubicBezTo>
                    <a:pt x="222" y="570"/>
                    <a:pt x="154" y="540"/>
                    <a:pt x="105" y="490"/>
                  </a:cubicBezTo>
                  <a:cubicBezTo>
                    <a:pt x="55" y="441"/>
                    <a:pt x="24" y="373"/>
                    <a:pt x="24" y="297"/>
                  </a:cubicBezTo>
                  <a:cubicBezTo>
                    <a:pt x="24" y="222"/>
                    <a:pt x="55" y="153"/>
                    <a:pt x="105" y="104"/>
                  </a:cubicBezTo>
                  <a:cubicBezTo>
                    <a:pt x="154" y="54"/>
                    <a:pt x="222" y="24"/>
                    <a:pt x="298" y="24"/>
                  </a:cubicBezTo>
                  <a:cubicBezTo>
                    <a:pt x="373" y="24"/>
                    <a:pt x="442" y="54"/>
                    <a:pt x="491" y="104"/>
                  </a:cubicBezTo>
                  <a:cubicBezTo>
                    <a:pt x="541" y="153"/>
                    <a:pt x="571" y="222"/>
                    <a:pt x="571" y="297"/>
                  </a:cubicBezTo>
                  <a:cubicBezTo>
                    <a:pt x="583" y="297"/>
                    <a:pt x="583" y="297"/>
                    <a:pt x="583" y="297"/>
                  </a:cubicBezTo>
                  <a:cubicBezTo>
                    <a:pt x="595" y="297"/>
                    <a:pt x="595" y="297"/>
                    <a:pt x="595" y="297"/>
                  </a:cubicBezTo>
                  <a:cubicBezTo>
                    <a:pt x="595" y="215"/>
                    <a:pt x="562" y="141"/>
                    <a:pt x="508" y="87"/>
                  </a:cubicBezTo>
                  <a:cubicBezTo>
                    <a:pt x="454" y="33"/>
                    <a:pt x="380" y="0"/>
                    <a:pt x="298" y="0"/>
                  </a:cubicBezTo>
                  <a:cubicBezTo>
                    <a:pt x="216" y="0"/>
                    <a:pt x="141" y="33"/>
                    <a:pt x="88" y="87"/>
                  </a:cubicBezTo>
                  <a:cubicBezTo>
                    <a:pt x="34" y="141"/>
                    <a:pt x="0" y="215"/>
                    <a:pt x="0" y="297"/>
                  </a:cubicBezTo>
                  <a:cubicBezTo>
                    <a:pt x="0" y="379"/>
                    <a:pt x="34" y="454"/>
                    <a:pt x="88" y="507"/>
                  </a:cubicBezTo>
                  <a:cubicBezTo>
                    <a:pt x="141" y="561"/>
                    <a:pt x="216" y="594"/>
                    <a:pt x="298" y="594"/>
                  </a:cubicBezTo>
                  <a:cubicBezTo>
                    <a:pt x="380" y="594"/>
                    <a:pt x="454" y="561"/>
                    <a:pt x="508" y="507"/>
                  </a:cubicBezTo>
                  <a:cubicBezTo>
                    <a:pt x="562" y="454"/>
                    <a:pt x="595" y="379"/>
                    <a:pt x="595" y="297"/>
                  </a:cubicBezTo>
                  <a:lnTo>
                    <a:pt x="583" y="297"/>
                  </a:lnTo>
                  <a:close/>
                </a:path>
              </a:pathLst>
            </a:custGeom>
            <a:solidFill>
              <a:srgbClr val="7AC2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83D9F53E-E0B0-4B5F-94F2-32019F7FBFD8}"/>
                </a:ext>
              </a:extLst>
            </p:cNvPr>
            <p:cNvGrpSpPr/>
            <p:nvPr/>
          </p:nvGrpSpPr>
          <p:grpSpPr>
            <a:xfrm>
              <a:off x="6581671" y="2870913"/>
              <a:ext cx="211138" cy="344488"/>
              <a:chOff x="4613275" y="2108200"/>
              <a:chExt cx="211138" cy="344488"/>
            </a:xfrm>
          </p:grpSpPr>
          <p:sp>
            <p:nvSpPr>
              <p:cNvPr id="158" name="Freeform 233">
                <a:extLst>
                  <a:ext uri="{FF2B5EF4-FFF2-40B4-BE49-F238E27FC236}">
                    <a16:creationId xmlns:a16="http://schemas.microsoft.com/office/drawing/2014/main" id="{81D77E4D-8CB9-4140-9EB0-F069BD9BBF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9" name="Freeform 234">
                <a:extLst>
                  <a:ext uri="{FF2B5EF4-FFF2-40B4-BE49-F238E27FC236}">
                    <a16:creationId xmlns:a16="http://schemas.microsoft.com/office/drawing/2014/main" id="{A4329F6E-23BD-4525-B006-05A8DB591C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0" name="Oval 235">
                <a:extLst>
                  <a:ext uri="{FF2B5EF4-FFF2-40B4-BE49-F238E27FC236}">
                    <a16:creationId xmlns:a16="http://schemas.microsoft.com/office/drawing/2014/main" id="{6C1CDCB2-AC78-4202-9AEC-D4EFEA34E8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0638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1" name="Freeform 236">
                <a:extLst>
                  <a:ext uri="{FF2B5EF4-FFF2-40B4-BE49-F238E27FC236}">
                    <a16:creationId xmlns:a16="http://schemas.microsoft.com/office/drawing/2014/main" id="{A00C1D2E-F616-47BB-B4F1-7CAF0CBB05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2" name="Freeform 237">
                <a:extLst>
                  <a:ext uri="{FF2B5EF4-FFF2-40B4-BE49-F238E27FC236}">
                    <a16:creationId xmlns:a16="http://schemas.microsoft.com/office/drawing/2014/main" id="{697EAED3-C41C-4A61-933A-E1561CBEBD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A958A9D9-4CEA-48A1-91C4-A00967656F89}"/>
                </a:ext>
              </a:extLst>
            </p:cNvPr>
            <p:cNvSpPr/>
            <p:nvPr/>
          </p:nvSpPr>
          <p:spPr>
            <a:xfrm>
              <a:off x="5528562" y="2045097"/>
              <a:ext cx="1034247" cy="551431"/>
            </a:xfrm>
            <a:prstGeom prst="rect">
              <a:avLst/>
            </a:prstGeom>
            <a:solidFill>
              <a:srgbClr val="FFFFFF"/>
            </a:solidFill>
            <a:ln w="22225">
              <a:solidFill>
                <a:srgbClr val="7AC2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A386B112-9F22-4E69-8618-44A919C3EF11}"/>
                </a:ext>
              </a:extLst>
            </p:cNvPr>
            <p:cNvGrpSpPr/>
            <p:nvPr/>
          </p:nvGrpSpPr>
          <p:grpSpPr>
            <a:xfrm>
              <a:off x="5941370" y="2165441"/>
              <a:ext cx="211138" cy="344488"/>
              <a:chOff x="4613275" y="2108200"/>
              <a:chExt cx="211138" cy="344488"/>
            </a:xfrm>
          </p:grpSpPr>
          <p:sp>
            <p:nvSpPr>
              <p:cNvPr id="153" name="Freeform 233">
                <a:extLst>
                  <a:ext uri="{FF2B5EF4-FFF2-40B4-BE49-F238E27FC236}">
                    <a16:creationId xmlns:a16="http://schemas.microsoft.com/office/drawing/2014/main" id="{BCCED8B5-5D10-4E40-B23A-14BF5DF592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3275" y="2228850"/>
                <a:ext cx="128588" cy="223838"/>
              </a:xfrm>
              <a:custGeom>
                <a:avLst/>
                <a:gdLst>
                  <a:gd name="T0" fmla="*/ 51 w 81"/>
                  <a:gd name="T1" fmla="*/ 141 h 141"/>
                  <a:gd name="T2" fmla="*/ 33 w 81"/>
                  <a:gd name="T3" fmla="*/ 103 h 141"/>
                  <a:gd name="T4" fmla="*/ 0 w 81"/>
                  <a:gd name="T5" fmla="*/ 129 h 141"/>
                  <a:gd name="T6" fmla="*/ 30 w 81"/>
                  <a:gd name="T7" fmla="*/ 0 h 141"/>
                  <a:gd name="T8" fmla="*/ 81 w 81"/>
                  <a:gd name="T9" fmla="*/ 12 h 141"/>
                  <a:gd name="T10" fmla="*/ 51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51" y="141"/>
                    </a:moveTo>
                    <a:lnTo>
                      <a:pt x="33" y="103"/>
                    </a:lnTo>
                    <a:lnTo>
                      <a:pt x="0" y="129"/>
                    </a:lnTo>
                    <a:lnTo>
                      <a:pt x="30" y="0"/>
                    </a:lnTo>
                    <a:lnTo>
                      <a:pt x="81" y="12"/>
                    </a:lnTo>
                    <a:lnTo>
                      <a:pt x="51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4" name="Freeform 234">
                <a:extLst>
                  <a:ext uri="{FF2B5EF4-FFF2-40B4-BE49-F238E27FC236}">
                    <a16:creationId xmlns:a16="http://schemas.microsoft.com/office/drawing/2014/main" id="{F215233B-251E-468C-8E9B-9852A00784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95825" y="2228850"/>
                <a:ext cx="128588" cy="223838"/>
              </a:xfrm>
              <a:custGeom>
                <a:avLst/>
                <a:gdLst>
                  <a:gd name="T0" fmla="*/ 30 w 81"/>
                  <a:gd name="T1" fmla="*/ 141 h 141"/>
                  <a:gd name="T2" fmla="*/ 48 w 81"/>
                  <a:gd name="T3" fmla="*/ 103 h 141"/>
                  <a:gd name="T4" fmla="*/ 81 w 81"/>
                  <a:gd name="T5" fmla="*/ 129 h 141"/>
                  <a:gd name="T6" fmla="*/ 51 w 81"/>
                  <a:gd name="T7" fmla="*/ 0 h 141"/>
                  <a:gd name="T8" fmla="*/ 0 w 81"/>
                  <a:gd name="T9" fmla="*/ 12 h 141"/>
                  <a:gd name="T10" fmla="*/ 30 w 81"/>
                  <a:gd name="T11" fmla="*/ 141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1" h="141">
                    <a:moveTo>
                      <a:pt x="30" y="141"/>
                    </a:moveTo>
                    <a:lnTo>
                      <a:pt x="48" y="103"/>
                    </a:lnTo>
                    <a:lnTo>
                      <a:pt x="81" y="129"/>
                    </a:lnTo>
                    <a:lnTo>
                      <a:pt x="51" y="0"/>
                    </a:lnTo>
                    <a:lnTo>
                      <a:pt x="0" y="12"/>
                    </a:lnTo>
                    <a:lnTo>
                      <a:pt x="30" y="141"/>
                    </a:lnTo>
                    <a:close/>
                  </a:path>
                </a:pathLst>
              </a:cu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Oval 235">
                <a:extLst>
                  <a:ext uri="{FF2B5EF4-FFF2-40B4-BE49-F238E27FC236}">
                    <a16:creationId xmlns:a16="http://schemas.microsoft.com/office/drawing/2014/main" id="{E71DFECA-A7B2-47F6-864A-4A6B16F59B2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13275" y="2108200"/>
                <a:ext cx="211138" cy="209550"/>
              </a:xfrm>
              <a:prstGeom prst="ellipse">
                <a:avLst/>
              </a:prstGeom>
              <a:solidFill>
                <a:srgbClr val="E4F3FE"/>
              </a:solidFill>
              <a:ln w="22225" cap="rnd">
                <a:solidFill>
                  <a:srgbClr val="7AC2F9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6" name="Freeform 236">
                <a:extLst>
                  <a:ext uri="{FF2B5EF4-FFF2-40B4-BE49-F238E27FC236}">
                    <a16:creationId xmlns:a16="http://schemas.microsoft.com/office/drawing/2014/main" id="{AEA1B327-C25D-4643-AE55-7D7A792990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49788" y="2151063"/>
                <a:ext cx="138113" cy="131763"/>
              </a:xfrm>
              <a:custGeom>
                <a:avLst/>
                <a:gdLst>
                  <a:gd name="T0" fmla="*/ 128 w 169"/>
                  <a:gd name="T1" fmla="*/ 160 h 160"/>
                  <a:gd name="T2" fmla="*/ 121 w 169"/>
                  <a:gd name="T3" fmla="*/ 157 h 160"/>
                  <a:gd name="T4" fmla="*/ 84 w 169"/>
                  <a:gd name="T5" fmla="*/ 131 h 160"/>
                  <a:gd name="T6" fmla="*/ 47 w 169"/>
                  <a:gd name="T7" fmla="*/ 157 h 160"/>
                  <a:gd name="T8" fmla="*/ 40 w 169"/>
                  <a:gd name="T9" fmla="*/ 160 h 160"/>
                  <a:gd name="T10" fmla="*/ 33 w 169"/>
                  <a:gd name="T11" fmla="*/ 157 h 160"/>
                  <a:gd name="T12" fmla="*/ 29 w 169"/>
                  <a:gd name="T13" fmla="*/ 144 h 160"/>
                  <a:gd name="T14" fmla="*/ 43 w 169"/>
                  <a:gd name="T15" fmla="*/ 101 h 160"/>
                  <a:gd name="T16" fmla="*/ 6 w 169"/>
                  <a:gd name="T17" fmla="*/ 74 h 160"/>
                  <a:gd name="T18" fmla="*/ 2 w 169"/>
                  <a:gd name="T19" fmla="*/ 60 h 160"/>
                  <a:gd name="T20" fmla="*/ 13 w 169"/>
                  <a:gd name="T21" fmla="*/ 52 h 160"/>
                  <a:gd name="T22" fmla="*/ 59 w 169"/>
                  <a:gd name="T23" fmla="*/ 52 h 160"/>
                  <a:gd name="T24" fmla="*/ 73 w 169"/>
                  <a:gd name="T25" fmla="*/ 9 h 160"/>
                  <a:gd name="T26" fmla="*/ 84 w 169"/>
                  <a:gd name="T27" fmla="*/ 0 h 160"/>
                  <a:gd name="T28" fmla="*/ 96 w 169"/>
                  <a:gd name="T29" fmla="*/ 9 h 160"/>
                  <a:gd name="T30" fmla="*/ 110 w 169"/>
                  <a:gd name="T31" fmla="*/ 52 h 160"/>
                  <a:gd name="T32" fmla="*/ 156 w 169"/>
                  <a:gd name="T33" fmla="*/ 52 h 160"/>
                  <a:gd name="T34" fmla="*/ 167 w 169"/>
                  <a:gd name="T35" fmla="*/ 60 h 160"/>
                  <a:gd name="T36" fmla="*/ 163 w 169"/>
                  <a:gd name="T37" fmla="*/ 74 h 160"/>
                  <a:gd name="T38" fmla="*/ 126 w 169"/>
                  <a:gd name="T39" fmla="*/ 101 h 160"/>
                  <a:gd name="T40" fmla="*/ 140 w 169"/>
                  <a:gd name="T41" fmla="*/ 144 h 160"/>
                  <a:gd name="T42" fmla="*/ 135 w 169"/>
                  <a:gd name="T43" fmla="*/ 157 h 160"/>
                  <a:gd name="T44" fmla="*/ 128 w 169"/>
                  <a:gd name="T45" fmla="*/ 16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69" h="160">
                    <a:moveTo>
                      <a:pt x="128" y="160"/>
                    </a:moveTo>
                    <a:cubicBezTo>
                      <a:pt x="126" y="160"/>
                      <a:pt x="123" y="159"/>
                      <a:pt x="121" y="157"/>
                    </a:cubicBezTo>
                    <a:cubicBezTo>
                      <a:pt x="84" y="131"/>
                      <a:pt x="84" y="131"/>
                      <a:pt x="84" y="131"/>
                    </a:cubicBezTo>
                    <a:cubicBezTo>
                      <a:pt x="47" y="157"/>
                      <a:pt x="47" y="157"/>
                      <a:pt x="47" y="157"/>
                    </a:cubicBezTo>
                    <a:cubicBezTo>
                      <a:pt x="45" y="159"/>
                      <a:pt x="43" y="160"/>
                      <a:pt x="40" y="160"/>
                    </a:cubicBezTo>
                    <a:cubicBezTo>
                      <a:pt x="38" y="160"/>
                      <a:pt x="35" y="159"/>
                      <a:pt x="33" y="157"/>
                    </a:cubicBezTo>
                    <a:cubicBezTo>
                      <a:pt x="29" y="154"/>
                      <a:pt x="27" y="149"/>
                      <a:pt x="29" y="144"/>
                    </a:cubicBezTo>
                    <a:cubicBezTo>
                      <a:pt x="43" y="101"/>
                      <a:pt x="43" y="101"/>
                      <a:pt x="43" y="101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2" y="71"/>
                      <a:pt x="0" y="65"/>
                      <a:pt x="2" y="60"/>
                    </a:cubicBezTo>
                    <a:cubicBezTo>
                      <a:pt x="3" y="55"/>
                      <a:pt x="8" y="52"/>
                      <a:pt x="13" y="52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73" y="9"/>
                      <a:pt x="73" y="9"/>
                      <a:pt x="73" y="9"/>
                    </a:cubicBezTo>
                    <a:cubicBezTo>
                      <a:pt x="75" y="4"/>
                      <a:pt x="79" y="0"/>
                      <a:pt x="84" y="0"/>
                    </a:cubicBezTo>
                    <a:cubicBezTo>
                      <a:pt x="90" y="0"/>
                      <a:pt x="94" y="4"/>
                      <a:pt x="96" y="9"/>
                    </a:cubicBezTo>
                    <a:cubicBezTo>
                      <a:pt x="110" y="52"/>
                      <a:pt x="110" y="52"/>
                      <a:pt x="110" y="52"/>
                    </a:cubicBezTo>
                    <a:cubicBezTo>
                      <a:pt x="156" y="52"/>
                      <a:pt x="156" y="52"/>
                      <a:pt x="156" y="52"/>
                    </a:cubicBezTo>
                    <a:cubicBezTo>
                      <a:pt x="161" y="52"/>
                      <a:pt x="165" y="55"/>
                      <a:pt x="167" y="60"/>
                    </a:cubicBezTo>
                    <a:cubicBezTo>
                      <a:pt x="169" y="65"/>
                      <a:pt x="167" y="71"/>
                      <a:pt x="163" y="74"/>
                    </a:cubicBezTo>
                    <a:cubicBezTo>
                      <a:pt x="126" y="101"/>
                      <a:pt x="126" y="101"/>
                      <a:pt x="126" y="101"/>
                    </a:cubicBezTo>
                    <a:cubicBezTo>
                      <a:pt x="140" y="144"/>
                      <a:pt x="140" y="144"/>
                      <a:pt x="140" y="144"/>
                    </a:cubicBezTo>
                    <a:cubicBezTo>
                      <a:pt x="141" y="149"/>
                      <a:pt x="140" y="154"/>
                      <a:pt x="135" y="157"/>
                    </a:cubicBezTo>
                    <a:cubicBezTo>
                      <a:pt x="133" y="159"/>
                      <a:pt x="131" y="160"/>
                      <a:pt x="128" y="160"/>
                    </a:cubicBezTo>
                    <a:close/>
                  </a:path>
                </a:pathLst>
              </a:custGeom>
              <a:solidFill>
                <a:srgbClr val="E4F3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7" name="Freeform 237">
                <a:extLst>
                  <a:ext uri="{FF2B5EF4-FFF2-40B4-BE49-F238E27FC236}">
                    <a16:creationId xmlns:a16="http://schemas.microsoft.com/office/drawing/2014/main" id="{705CE452-958C-41D9-A3A3-1CCFB38FC5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8675" y="2141538"/>
                <a:ext cx="158750" cy="150813"/>
              </a:xfrm>
              <a:custGeom>
                <a:avLst/>
                <a:gdLst>
                  <a:gd name="T0" fmla="*/ 97 w 193"/>
                  <a:gd name="T1" fmla="*/ 24 h 184"/>
                  <a:gd name="T2" fmla="*/ 114 w 193"/>
                  <a:gd name="T3" fmla="*/ 76 h 184"/>
                  <a:gd name="T4" fmla="*/ 169 w 193"/>
                  <a:gd name="T5" fmla="*/ 76 h 184"/>
                  <a:gd name="T6" fmla="*/ 125 w 193"/>
                  <a:gd name="T7" fmla="*/ 108 h 184"/>
                  <a:gd name="T8" fmla="*/ 141 w 193"/>
                  <a:gd name="T9" fmla="*/ 160 h 184"/>
                  <a:gd name="T10" fmla="*/ 97 w 193"/>
                  <a:gd name="T11" fmla="*/ 128 h 184"/>
                  <a:gd name="T12" fmla="*/ 53 w 193"/>
                  <a:gd name="T13" fmla="*/ 160 h 184"/>
                  <a:gd name="T14" fmla="*/ 70 w 193"/>
                  <a:gd name="T15" fmla="*/ 108 h 184"/>
                  <a:gd name="T16" fmla="*/ 26 w 193"/>
                  <a:gd name="T17" fmla="*/ 76 h 184"/>
                  <a:gd name="T18" fmla="*/ 81 w 193"/>
                  <a:gd name="T19" fmla="*/ 76 h 184"/>
                  <a:gd name="T20" fmla="*/ 97 w 193"/>
                  <a:gd name="T21" fmla="*/ 24 h 184"/>
                  <a:gd name="T22" fmla="*/ 169 w 193"/>
                  <a:gd name="T23" fmla="*/ 76 h 184"/>
                  <a:gd name="T24" fmla="*/ 169 w 193"/>
                  <a:gd name="T25" fmla="*/ 76 h 184"/>
                  <a:gd name="T26" fmla="*/ 97 w 193"/>
                  <a:gd name="T27" fmla="*/ 0 h 184"/>
                  <a:gd name="T28" fmla="*/ 75 w 193"/>
                  <a:gd name="T29" fmla="*/ 17 h 184"/>
                  <a:gd name="T30" fmla="*/ 63 w 193"/>
                  <a:gd name="T31" fmla="*/ 52 h 184"/>
                  <a:gd name="T32" fmla="*/ 26 w 193"/>
                  <a:gd name="T33" fmla="*/ 52 h 184"/>
                  <a:gd name="T34" fmla="*/ 3 w 193"/>
                  <a:gd name="T35" fmla="*/ 69 h 184"/>
                  <a:gd name="T36" fmla="*/ 12 w 193"/>
                  <a:gd name="T37" fmla="*/ 95 h 184"/>
                  <a:gd name="T38" fmla="*/ 42 w 193"/>
                  <a:gd name="T39" fmla="*/ 117 h 184"/>
                  <a:gd name="T40" fmla="*/ 31 w 193"/>
                  <a:gd name="T41" fmla="*/ 152 h 184"/>
                  <a:gd name="T42" fmla="*/ 39 w 193"/>
                  <a:gd name="T43" fmla="*/ 179 h 184"/>
                  <a:gd name="T44" fmla="*/ 53 w 193"/>
                  <a:gd name="T45" fmla="*/ 184 h 184"/>
                  <a:gd name="T46" fmla="*/ 68 w 193"/>
                  <a:gd name="T47" fmla="*/ 179 h 184"/>
                  <a:gd name="T48" fmla="*/ 97 w 193"/>
                  <a:gd name="T49" fmla="*/ 157 h 184"/>
                  <a:gd name="T50" fmla="*/ 127 w 193"/>
                  <a:gd name="T51" fmla="*/ 179 h 184"/>
                  <a:gd name="T52" fmla="*/ 141 w 193"/>
                  <a:gd name="T53" fmla="*/ 184 h 184"/>
                  <a:gd name="T54" fmla="*/ 155 w 193"/>
                  <a:gd name="T55" fmla="*/ 179 h 184"/>
                  <a:gd name="T56" fmla="*/ 164 w 193"/>
                  <a:gd name="T57" fmla="*/ 152 h 184"/>
                  <a:gd name="T58" fmla="*/ 153 w 193"/>
                  <a:gd name="T59" fmla="*/ 117 h 184"/>
                  <a:gd name="T60" fmla="*/ 182 w 193"/>
                  <a:gd name="T61" fmla="*/ 96 h 184"/>
                  <a:gd name="T62" fmla="*/ 193 w 193"/>
                  <a:gd name="T63" fmla="*/ 76 h 184"/>
                  <a:gd name="T64" fmla="*/ 169 w 193"/>
                  <a:gd name="T65" fmla="*/ 52 h 184"/>
                  <a:gd name="T66" fmla="*/ 169 w 193"/>
                  <a:gd name="T67" fmla="*/ 52 h 184"/>
                  <a:gd name="T68" fmla="*/ 132 w 193"/>
                  <a:gd name="T69" fmla="*/ 52 h 184"/>
                  <a:gd name="T70" fmla="*/ 120 w 193"/>
                  <a:gd name="T71" fmla="*/ 17 h 184"/>
                  <a:gd name="T72" fmla="*/ 97 w 193"/>
                  <a:gd name="T73" fmla="*/ 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3" h="184">
                    <a:moveTo>
                      <a:pt x="97" y="24"/>
                    </a:moveTo>
                    <a:cubicBezTo>
                      <a:pt x="114" y="76"/>
                      <a:pt x="114" y="76"/>
                      <a:pt x="114" y="76"/>
                    </a:cubicBezTo>
                    <a:cubicBezTo>
                      <a:pt x="169" y="76"/>
                      <a:pt x="169" y="76"/>
                      <a:pt x="169" y="76"/>
                    </a:cubicBezTo>
                    <a:cubicBezTo>
                      <a:pt x="125" y="108"/>
                      <a:pt x="125" y="108"/>
                      <a:pt x="125" y="108"/>
                    </a:cubicBezTo>
                    <a:cubicBezTo>
                      <a:pt x="141" y="160"/>
                      <a:pt x="141" y="160"/>
                      <a:pt x="141" y="160"/>
                    </a:cubicBezTo>
                    <a:cubicBezTo>
                      <a:pt x="97" y="128"/>
                      <a:pt x="97" y="128"/>
                      <a:pt x="97" y="128"/>
                    </a:cubicBezTo>
                    <a:cubicBezTo>
                      <a:pt x="53" y="160"/>
                      <a:pt x="53" y="160"/>
                      <a:pt x="53" y="160"/>
                    </a:cubicBezTo>
                    <a:cubicBezTo>
                      <a:pt x="70" y="108"/>
                      <a:pt x="70" y="108"/>
                      <a:pt x="70" y="108"/>
                    </a:cubicBezTo>
                    <a:cubicBezTo>
                      <a:pt x="26" y="76"/>
                      <a:pt x="26" y="76"/>
                      <a:pt x="26" y="76"/>
                    </a:cubicBezTo>
                    <a:cubicBezTo>
                      <a:pt x="81" y="76"/>
                      <a:pt x="81" y="76"/>
                      <a:pt x="81" y="76"/>
                    </a:cubicBezTo>
                    <a:cubicBezTo>
                      <a:pt x="97" y="24"/>
                      <a:pt x="97" y="24"/>
                      <a:pt x="97" y="24"/>
                    </a:cubicBezTo>
                    <a:moveTo>
                      <a:pt x="169" y="76"/>
                    </a:moveTo>
                    <a:cubicBezTo>
                      <a:pt x="169" y="76"/>
                      <a:pt x="169" y="76"/>
                      <a:pt x="169" y="76"/>
                    </a:cubicBezTo>
                    <a:moveTo>
                      <a:pt x="97" y="0"/>
                    </a:moveTo>
                    <a:cubicBezTo>
                      <a:pt x="87" y="0"/>
                      <a:pt x="78" y="7"/>
                      <a:pt x="75" y="17"/>
                    </a:cubicBezTo>
                    <a:cubicBezTo>
                      <a:pt x="63" y="52"/>
                      <a:pt x="63" y="52"/>
                      <a:pt x="63" y="52"/>
                    </a:cubicBezTo>
                    <a:cubicBezTo>
                      <a:pt x="26" y="52"/>
                      <a:pt x="26" y="52"/>
                      <a:pt x="26" y="52"/>
                    </a:cubicBezTo>
                    <a:cubicBezTo>
                      <a:pt x="16" y="52"/>
                      <a:pt x="7" y="59"/>
                      <a:pt x="3" y="69"/>
                    </a:cubicBezTo>
                    <a:cubicBezTo>
                      <a:pt x="0" y="78"/>
                      <a:pt x="4" y="89"/>
                      <a:pt x="12" y="95"/>
                    </a:cubicBezTo>
                    <a:cubicBezTo>
                      <a:pt x="42" y="117"/>
                      <a:pt x="42" y="117"/>
                      <a:pt x="42" y="117"/>
                    </a:cubicBezTo>
                    <a:cubicBezTo>
                      <a:pt x="31" y="152"/>
                      <a:pt x="31" y="152"/>
                      <a:pt x="31" y="152"/>
                    </a:cubicBezTo>
                    <a:cubicBezTo>
                      <a:pt x="27" y="162"/>
                      <a:pt x="31" y="173"/>
                      <a:pt x="39" y="179"/>
                    </a:cubicBezTo>
                    <a:cubicBezTo>
                      <a:pt x="44" y="182"/>
                      <a:pt x="48" y="184"/>
                      <a:pt x="53" y="184"/>
                    </a:cubicBezTo>
                    <a:cubicBezTo>
                      <a:pt x="58" y="184"/>
                      <a:pt x="63" y="182"/>
                      <a:pt x="68" y="179"/>
                    </a:cubicBezTo>
                    <a:cubicBezTo>
                      <a:pt x="97" y="157"/>
                      <a:pt x="97" y="157"/>
                      <a:pt x="97" y="157"/>
                    </a:cubicBezTo>
                    <a:cubicBezTo>
                      <a:pt x="127" y="179"/>
                      <a:pt x="127" y="179"/>
                      <a:pt x="127" y="179"/>
                    </a:cubicBezTo>
                    <a:cubicBezTo>
                      <a:pt x="131" y="182"/>
                      <a:pt x="136" y="184"/>
                      <a:pt x="141" y="184"/>
                    </a:cubicBezTo>
                    <a:cubicBezTo>
                      <a:pt x="146" y="184"/>
                      <a:pt x="151" y="182"/>
                      <a:pt x="155" y="179"/>
                    </a:cubicBezTo>
                    <a:cubicBezTo>
                      <a:pt x="164" y="173"/>
                      <a:pt x="167" y="162"/>
                      <a:pt x="164" y="152"/>
                    </a:cubicBezTo>
                    <a:cubicBezTo>
                      <a:pt x="153" y="117"/>
                      <a:pt x="153" y="117"/>
                      <a:pt x="153" y="117"/>
                    </a:cubicBezTo>
                    <a:cubicBezTo>
                      <a:pt x="182" y="96"/>
                      <a:pt x="182" y="96"/>
                      <a:pt x="182" y="96"/>
                    </a:cubicBezTo>
                    <a:cubicBezTo>
                      <a:pt x="188" y="91"/>
                      <a:pt x="193" y="84"/>
                      <a:pt x="193" y="76"/>
                    </a:cubicBezTo>
                    <a:cubicBezTo>
                      <a:pt x="193" y="63"/>
                      <a:pt x="182" y="52"/>
                      <a:pt x="169" y="52"/>
                    </a:cubicBezTo>
                    <a:cubicBezTo>
                      <a:pt x="169" y="52"/>
                      <a:pt x="169" y="52"/>
                      <a:pt x="169" y="52"/>
                    </a:cubicBezTo>
                    <a:cubicBezTo>
                      <a:pt x="132" y="52"/>
                      <a:pt x="132" y="52"/>
                      <a:pt x="132" y="52"/>
                    </a:cubicBezTo>
                    <a:cubicBezTo>
                      <a:pt x="120" y="17"/>
                      <a:pt x="120" y="17"/>
                      <a:pt x="120" y="17"/>
                    </a:cubicBezTo>
                    <a:cubicBezTo>
                      <a:pt x="117" y="7"/>
                      <a:pt x="108" y="0"/>
                      <a:pt x="97" y="0"/>
                    </a:cubicBezTo>
                    <a:close/>
                  </a:path>
                </a:pathLst>
              </a:custGeom>
              <a:solidFill>
                <a:srgbClr val="7AC2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163" name="Rectangle 162">
            <a:extLst>
              <a:ext uri="{FF2B5EF4-FFF2-40B4-BE49-F238E27FC236}">
                <a16:creationId xmlns:a16="http://schemas.microsoft.com/office/drawing/2014/main" id="{9A254DE9-97CA-44C9-A491-B8D134E3627F}"/>
              </a:ext>
            </a:extLst>
          </p:cNvPr>
          <p:cNvSpPr/>
          <p:nvPr/>
        </p:nvSpPr>
        <p:spPr>
          <a:xfrm>
            <a:off x="8492063" y="3555141"/>
            <a:ext cx="291843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NEED MORE SLIDES?</a:t>
            </a:r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D8FA849A-F78C-4CB5-AF83-DB2B6DE7A67A}"/>
              </a:ext>
            </a:extLst>
          </p:cNvPr>
          <p:cNvSpPr/>
          <p:nvPr/>
        </p:nvSpPr>
        <p:spPr>
          <a:xfrm>
            <a:off x="8797990" y="3876180"/>
            <a:ext cx="2306584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Ask us about special enterprise pricing.</a:t>
            </a:r>
          </a:p>
        </p:txBody>
      </p:sp>
      <p:sp>
        <p:nvSpPr>
          <p:cNvPr id="184" name="Rounded Rectangle 109">
            <a:extLst>
              <a:ext uri="{FF2B5EF4-FFF2-40B4-BE49-F238E27FC236}">
                <a16:creationId xmlns:a16="http://schemas.microsoft.com/office/drawing/2014/main" id="{FE924B0A-EE56-47DC-A2B2-4E228E4169C0}"/>
              </a:ext>
            </a:extLst>
          </p:cNvPr>
          <p:cNvSpPr/>
          <p:nvPr/>
        </p:nvSpPr>
        <p:spPr>
          <a:xfrm>
            <a:off x="10744964" y="6914539"/>
            <a:ext cx="2094671" cy="35451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192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1" y="4941426"/>
            <a:ext cx="12192000" cy="1909138"/>
            <a:chOff x="0" y="4948862"/>
            <a:chExt cx="12192000" cy="1909138"/>
          </a:xfrm>
        </p:grpSpPr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0" y="4948862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F1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0" y="5563852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AC2F9">
                <a:alpha val="11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FB97BD3-49D0-466F-B87A-29A1676F7288}"/>
              </a:ext>
            </a:extLst>
          </p:cNvPr>
          <p:cNvGrpSpPr/>
          <p:nvPr/>
        </p:nvGrpSpPr>
        <p:grpSpPr>
          <a:xfrm>
            <a:off x="10928712" y="6378850"/>
            <a:ext cx="947290" cy="270982"/>
            <a:chOff x="4103688" y="-2378075"/>
            <a:chExt cx="1309687" cy="374650"/>
          </a:xfrm>
          <a:solidFill>
            <a:srgbClr val="468DC3"/>
          </a:solidFill>
        </p:grpSpPr>
        <p:sp>
          <p:nvSpPr>
            <p:cNvPr id="196" name="Freeform 254">
              <a:extLst>
                <a:ext uri="{FF2B5EF4-FFF2-40B4-BE49-F238E27FC236}">
                  <a16:creationId xmlns:a16="http://schemas.microsoft.com/office/drawing/2014/main" id="{9F837505-F58C-430A-9373-2F8E4B18E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88" y="-2374900"/>
              <a:ext cx="182562" cy="288925"/>
            </a:xfrm>
            <a:custGeom>
              <a:avLst/>
              <a:gdLst>
                <a:gd name="T0" fmla="*/ 43 w 61"/>
                <a:gd name="T1" fmla="*/ 47 h 95"/>
                <a:gd name="T2" fmla="*/ 30 w 61"/>
                <a:gd name="T3" fmla="*/ 55 h 95"/>
                <a:gd name="T4" fmla="*/ 11 w 61"/>
                <a:gd name="T5" fmla="*/ 83 h 95"/>
                <a:gd name="T6" fmla="*/ 11 w 61"/>
                <a:gd name="T7" fmla="*/ 85 h 95"/>
                <a:gd name="T8" fmla="*/ 57 w 61"/>
                <a:gd name="T9" fmla="*/ 85 h 95"/>
                <a:gd name="T10" fmla="*/ 60 w 61"/>
                <a:gd name="T11" fmla="*/ 88 h 95"/>
                <a:gd name="T12" fmla="*/ 60 w 61"/>
                <a:gd name="T13" fmla="*/ 93 h 95"/>
                <a:gd name="T14" fmla="*/ 57 w 61"/>
                <a:gd name="T15" fmla="*/ 95 h 95"/>
                <a:gd name="T16" fmla="*/ 3 w 61"/>
                <a:gd name="T17" fmla="*/ 95 h 95"/>
                <a:gd name="T18" fmla="*/ 0 w 61"/>
                <a:gd name="T19" fmla="*/ 93 h 95"/>
                <a:gd name="T20" fmla="*/ 0 w 61"/>
                <a:gd name="T21" fmla="*/ 83 h 95"/>
                <a:gd name="T22" fmla="*/ 21 w 61"/>
                <a:gd name="T23" fmla="*/ 49 h 95"/>
                <a:gd name="T24" fmla="*/ 35 w 61"/>
                <a:gd name="T25" fmla="*/ 40 h 95"/>
                <a:gd name="T26" fmla="*/ 49 w 61"/>
                <a:gd name="T27" fmla="*/ 22 h 95"/>
                <a:gd name="T28" fmla="*/ 28 w 61"/>
                <a:gd name="T29" fmla="*/ 9 h 95"/>
                <a:gd name="T30" fmla="*/ 4 w 61"/>
                <a:gd name="T31" fmla="*/ 11 h 95"/>
                <a:gd name="T32" fmla="*/ 3 w 61"/>
                <a:gd name="T33" fmla="*/ 11 h 95"/>
                <a:gd name="T34" fmla="*/ 1 w 61"/>
                <a:gd name="T35" fmla="*/ 9 h 95"/>
                <a:gd name="T36" fmla="*/ 1 w 61"/>
                <a:gd name="T37" fmla="*/ 4 h 95"/>
                <a:gd name="T38" fmla="*/ 4 w 61"/>
                <a:gd name="T39" fmla="*/ 2 h 95"/>
                <a:gd name="T40" fmla="*/ 28 w 61"/>
                <a:gd name="T41" fmla="*/ 0 h 95"/>
                <a:gd name="T42" fmla="*/ 61 w 61"/>
                <a:gd name="T43" fmla="*/ 22 h 95"/>
                <a:gd name="T44" fmla="*/ 43 w 61"/>
                <a:gd name="T45" fmla="*/ 4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1" h="95">
                  <a:moveTo>
                    <a:pt x="43" y="47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15" y="65"/>
                    <a:pt x="11" y="72"/>
                    <a:pt x="11" y="83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57" y="85"/>
                    <a:pt x="57" y="85"/>
                    <a:pt x="57" y="85"/>
                  </a:cubicBezTo>
                  <a:cubicBezTo>
                    <a:pt x="59" y="85"/>
                    <a:pt x="60" y="86"/>
                    <a:pt x="60" y="88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5"/>
                    <a:pt x="59" y="95"/>
                    <a:pt x="57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1" y="95"/>
                    <a:pt x="0" y="94"/>
                    <a:pt x="0" y="9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69"/>
                    <a:pt x="6" y="58"/>
                    <a:pt x="21" y="4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33"/>
                    <a:pt x="49" y="30"/>
                    <a:pt x="49" y="22"/>
                  </a:cubicBezTo>
                  <a:cubicBezTo>
                    <a:pt x="49" y="13"/>
                    <a:pt x="43" y="9"/>
                    <a:pt x="28" y="9"/>
                  </a:cubicBezTo>
                  <a:cubicBezTo>
                    <a:pt x="21" y="9"/>
                    <a:pt x="12" y="10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ubicBezTo>
                    <a:pt x="2" y="11"/>
                    <a:pt x="1" y="10"/>
                    <a:pt x="1" y="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3" y="2"/>
                    <a:pt x="4" y="2"/>
                  </a:cubicBezTo>
                  <a:cubicBezTo>
                    <a:pt x="11" y="0"/>
                    <a:pt x="20" y="0"/>
                    <a:pt x="28" y="0"/>
                  </a:cubicBezTo>
                  <a:cubicBezTo>
                    <a:pt x="51" y="0"/>
                    <a:pt x="61" y="7"/>
                    <a:pt x="61" y="22"/>
                  </a:cubicBezTo>
                  <a:cubicBezTo>
                    <a:pt x="61" y="33"/>
                    <a:pt x="56" y="39"/>
                    <a:pt x="43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255">
              <a:extLst>
                <a:ext uri="{FF2B5EF4-FFF2-40B4-BE49-F238E27FC236}">
                  <a16:creationId xmlns:a16="http://schemas.microsoft.com/office/drawing/2014/main" id="{2DC673B3-9598-40CF-9563-7116FF8E1C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8463" y="-2308225"/>
              <a:ext cx="211137" cy="304800"/>
            </a:xfrm>
            <a:custGeom>
              <a:avLst/>
              <a:gdLst>
                <a:gd name="T0" fmla="*/ 68 w 70"/>
                <a:gd name="T1" fmla="*/ 74 h 100"/>
                <a:gd name="T2" fmla="*/ 56 w 70"/>
                <a:gd name="T3" fmla="*/ 74 h 100"/>
                <a:gd name="T4" fmla="*/ 56 w 70"/>
                <a:gd name="T5" fmla="*/ 98 h 100"/>
                <a:gd name="T6" fmla="*/ 54 w 70"/>
                <a:gd name="T7" fmla="*/ 100 h 100"/>
                <a:gd name="T8" fmla="*/ 46 w 70"/>
                <a:gd name="T9" fmla="*/ 100 h 100"/>
                <a:gd name="T10" fmla="*/ 44 w 70"/>
                <a:gd name="T11" fmla="*/ 98 h 100"/>
                <a:gd name="T12" fmla="*/ 44 w 70"/>
                <a:gd name="T13" fmla="*/ 74 h 100"/>
                <a:gd name="T14" fmla="*/ 5 w 70"/>
                <a:gd name="T15" fmla="*/ 74 h 100"/>
                <a:gd name="T16" fmla="*/ 0 w 70"/>
                <a:gd name="T17" fmla="*/ 68 h 100"/>
                <a:gd name="T18" fmla="*/ 0 w 70"/>
                <a:gd name="T19" fmla="*/ 63 h 100"/>
                <a:gd name="T20" fmla="*/ 1 w 70"/>
                <a:gd name="T21" fmla="*/ 58 h 100"/>
                <a:gd name="T22" fmla="*/ 41 w 70"/>
                <a:gd name="T23" fmla="*/ 2 h 100"/>
                <a:gd name="T24" fmla="*/ 45 w 70"/>
                <a:gd name="T25" fmla="*/ 0 h 100"/>
                <a:gd name="T26" fmla="*/ 52 w 70"/>
                <a:gd name="T27" fmla="*/ 0 h 100"/>
                <a:gd name="T28" fmla="*/ 56 w 70"/>
                <a:gd name="T29" fmla="*/ 3 h 100"/>
                <a:gd name="T30" fmla="*/ 56 w 70"/>
                <a:gd name="T31" fmla="*/ 63 h 100"/>
                <a:gd name="T32" fmla="*/ 68 w 70"/>
                <a:gd name="T33" fmla="*/ 63 h 100"/>
                <a:gd name="T34" fmla="*/ 70 w 70"/>
                <a:gd name="T35" fmla="*/ 66 h 100"/>
                <a:gd name="T36" fmla="*/ 70 w 70"/>
                <a:gd name="T37" fmla="*/ 71 h 100"/>
                <a:gd name="T38" fmla="*/ 68 w 70"/>
                <a:gd name="T39" fmla="*/ 74 h 100"/>
                <a:gd name="T40" fmla="*/ 44 w 70"/>
                <a:gd name="T41" fmla="*/ 17 h 100"/>
                <a:gd name="T42" fmla="*/ 43 w 70"/>
                <a:gd name="T43" fmla="*/ 17 h 100"/>
                <a:gd name="T44" fmla="*/ 43 w 70"/>
                <a:gd name="T45" fmla="*/ 17 h 100"/>
                <a:gd name="T46" fmla="*/ 42 w 70"/>
                <a:gd name="T47" fmla="*/ 17 h 100"/>
                <a:gd name="T48" fmla="*/ 11 w 70"/>
                <a:gd name="T49" fmla="*/ 61 h 100"/>
                <a:gd name="T50" fmla="*/ 11 w 70"/>
                <a:gd name="T51" fmla="*/ 63 h 100"/>
                <a:gd name="T52" fmla="*/ 12 w 70"/>
                <a:gd name="T53" fmla="*/ 63 h 100"/>
                <a:gd name="T54" fmla="*/ 44 w 70"/>
                <a:gd name="T55" fmla="*/ 63 h 100"/>
                <a:gd name="T56" fmla="*/ 44 w 70"/>
                <a:gd name="T57" fmla="*/ 1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70" h="100">
                  <a:moveTo>
                    <a:pt x="68" y="74"/>
                  </a:moveTo>
                  <a:cubicBezTo>
                    <a:pt x="56" y="74"/>
                    <a:pt x="56" y="74"/>
                    <a:pt x="56" y="74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6" y="99"/>
                    <a:pt x="55" y="100"/>
                    <a:pt x="54" y="100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4" y="100"/>
                    <a:pt x="44" y="99"/>
                    <a:pt x="44" y="9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1" y="74"/>
                    <a:pt x="0" y="72"/>
                    <a:pt x="0" y="6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1"/>
                    <a:pt x="0" y="60"/>
                    <a:pt x="1" y="58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41" y="1"/>
                    <a:pt x="42" y="0"/>
                    <a:pt x="4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5" y="0"/>
                    <a:pt x="56" y="1"/>
                    <a:pt x="56" y="3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69" y="63"/>
                    <a:pt x="70" y="64"/>
                    <a:pt x="70" y="66"/>
                  </a:cubicBezTo>
                  <a:cubicBezTo>
                    <a:pt x="70" y="71"/>
                    <a:pt x="70" y="71"/>
                    <a:pt x="70" y="71"/>
                  </a:cubicBezTo>
                  <a:cubicBezTo>
                    <a:pt x="70" y="73"/>
                    <a:pt x="69" y="74"/>
                    <a:pt x="68" y="74"/>
                  </a:cubicBezTo>
                  <a:close/>
                  <a:moveTo>
                    <a:pt x="44" y="17"/>
                  </a:moveTo>
                  <a:cubicBezTo>
                    <a:pt x="44" y="17"/>
                    <a:pt x="44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2" y="17"/>
                    <a:pt x="42" y="17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2"/>
                    <a:pt x="11" y="62"/>
                    <a:pt x="11" y="63"/>
                  </a:cubicBezTo>
                  <a:cubicBezTo>
                    <a:pt x="11" y="63"/>
                    <a:pt x="11" y="63"/>
                    <a:pt x="12" y="63"/>
                  </a:cubicBezTo>
                  <a:cubicBezTo>
                    <a:pt x="44" y="63"/>
                    <a:pt x="44" y="63"/>
                    <a:pt x="44" y="63"/>
                  </a:cubicBezTo>
                  <a:lnTo>
                    <a:pt x="44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256">
              <a:extLst>
                <a:ext uri="{FF2B5EF4-FFF2-40B4-BE49-F238E27FC236}">
                  <a16:creationId xmlns:a16="http://schemas.microsoft.com/office/drawing/2014/main" id="{64ED6B7C-5205-4F5A-94CF-B17803871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5025" y="-2374900"/>
              <a:ext cx="34925" cy="292100"/>
            </a:xfrm>
            <a:custGeom>
              <a:avLst/>
              <a:gdLst>
                <a:gd name="T0" fmla="*/ 11 w 12"/>
                <a:gd name="T1" fmla="*/ 95 h 96"/>
                <a:gd name="T2" fmla="*/ 10 w 12"/>
                <a:gd name="T3" fmla="*/ 96 h 96"/>
                <a:gd name="T4" fmla="*/ 3 w 12"/>
                <a:gd name="T5" fmla="*/ 96 h 96"/>
                <a:gd name="T6" fmla="*/ 1 w 12"/>
                <a:gd name="T7" fmla="*/ 95 h 96"/>
                <a:gd name="T8" fmla="*/ 0 w 12"/>
                <a:gd name="T9" fmla="*/ 93 h 96"/>
                <a:gd name="T10" fmla="*/ 0 w 12"/>
                <a:gd name="T11" fmla="*/ 2 h 96"/>
                <a:gd name="T12" fmla="*/ 1 w 12"/>
                <a:gd name="T13" fmla="*/ 1 h 96"/>
                <a:gd name="T14" fmla="*/ 3 w 12"/>
                <a:gd name="T15" fmla="*/ 0 h 96"/>
                <a:gd name="T16" fmla="*/ 10 w 12"/>
                <a:gd name="T17" fmla="*/ 0 h 96"/>
                <a:gd name="T18" fmla="*/ 11 w 12"/>
                <a:gd name="T19" fmla="*/ 1 h 96"/>
                <a:gd name="T20" fmla="*/ 12 w 12"/>
                <a:gd name="T21" fmla="*/ 2 h 96"/>
                <a:gd name="T22" fmla="*/ 12 w 12"/>
                <a:gd name="T23" fmla="*/ 93 h 96"/>
                <a:gd name="T24" fmla="*/ 11 w 12"/>
                <a:gd name="T25" fmla="*/ 9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96">
                  <a:moveTo>
                    <a:pt x="11" y="95"/>
                  </a:moveTo>
                  <a:cubicBezTo>
                    <a:pt x="11" y="95"/>
                    <a:pt x="10" y="96"/>
                    <a:pt x="10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2" y="96"/>
                    <a:pt x="1" y="95"/>
                    <a:pt x="1" y="95"/>
                  </a:cubicBezTo>
                  <a:cubicBezTo>
                    <a:pt x="0" y="94"/>
                    <a:pt x="0" y="94"/>
                    <a:pt x="0" y="9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93"/>
                    <a:pt x="12" y="93"/>
                    <a:pt x="12" y="93"/>
                  </a:cubicBezTo>
                  <a:cubicBezTo>
                    <a:pt x="12" y="94"/>
                    <a:pt x="12" y="94"/>
                    <a:pt x="11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257">
              <a:extLst>
                <a:ext uri="{FF2B5EF4-FFF2-40B4-BE49-F238E27FC236}">
                  <a16:creationId xmlns:a16="http://schemas.microsoft.com/office/drawing/2014/main" id="{502E8264-1E78-402C-8062-41904FCF68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43450" y="-2378075"/>
              <a:ext cx="36512" cy="295275"/>
            </a:xfrm>
            <a:custGeom>
              <a:avLst/>
              <a:gdLst>
                <a:gd name="T0" fmla="*/ 11 w 12"/>
                <a:gd name="T1" fmla="*/ 15 h 97"/>
                <a:gd name="T2" fmla="*/ 9 w 12"/>
                <a:gd name="T3" fmla="*/ 15 h 97"/>
                <a:gd name="T4" fmla="*/ 3 w 12"/>
                <a:gd name="T5" fmla="*/ 15 h 97"/>
                <a:gd name="T6" fmla="*/ 1 w 12"/>
                <a:gd name="T7" fmla="*/ 15 h 97"/>
                <a:gd name="T8" fmla="*/ 0 w 12"/>
                <a:gd name="T9" fmla="*/ 13 h 97"/>
                <a:gd name="T10" fmla="*/ 0 w 12"/>
                <a:gd name="T11" fmla="*/ 3 h 97"/>
                <a:gd name="T12" fmla="*/ 1 w 12"/>
                <a:gd name="T13" fmla="*/ 1 h 97"/>
                <a:gd name="T14" fmla="*/ 3 w 12"/>
                <a:gd name="T15" fmla="*/ 0 h 97"/>
                <a:gd name="T16" fmla="*/ 9 w 12"/>
                <a:gd name="T17" fmla="*/ 0 h 97"/>
                <a:gd name="T18" fmla="*/ 11 w 12"/>
                <a:gd name="T19" fmla="*/ 1 h 97"/>
                <a:gd name="T20" fmla="*/ 12 w 12"/>
                <a:gd name="T21" fmla="*/ 3 h 97"/>
                <a:gd name="T22" fmla="*/ 12 w 12"/>
                <a:gd name="T23" fmla="*/ 13 h 97"/>
                <a:gd name="T24" fmla="*/ 11 w 12"/>
                <a:gd name="T25" fmla="*/ 15 h 97"/>
                <a:gd name="T26" fmla="*/ 11 w 12"/>
                <a:gd name="T27" fmla="*/ 96 h 97"/>
                <a:gd name="T28" fmla="*/ 9 w 12"/>
                <a:gd name="T29" fmla="*/ 97 h 97"/>
                <a:gd name="T30" fmla="*/ 3 w 12"/>
                <a:gd name="T31" fmla="*/ 97 h 97"/>
                <a:gd name="T32" fmla="*/ 1 w 12"/>
                <a:gd name="T33" fmla="*/ 96 h 97"/>
                <a:gd name="T34" fmla="*/ 0 w 12"/>
                <a:gd name="T35" fmla="*/ 94 h 97"/>
                <a:gd name="T36" fmla="*/ 0 w 12"/>
                <a:gd name="T37" fmla="*/ 29 h 97"/>
                <a:gd name="T38" fmla="*/ 1 w 12"/>
                <a:gd name="T39" fmla="*/ 27 h 97"/>
                <a:gd name="T40" fmla="*/ 3 w 12"/>
                <a:gd name="T41" fmla="*/ 27 h 97"/>
                <a:gd name="T42" fmla="*/ 9 w 12"/>
                <a:gd name="T43" fmla="*/ 27 h 97"/>
                <a:gd name="T44" fmla="*/ 11 w 12"/>
                <a:gd name="T45" fmla="*/ 27 h 97"/>
                <a:gd name="T46" fmla="*/ 12 w 12"/>
                <a:gd name="T47" fmla="*/ 29 h 97"/>
                <a:gd name="T48" fmla="*/ 12 w 12"/>
                <a:gd name="T49" fmla="*/ 94 h 97"/>
                <a:gd name="T50" fmla="*/ 11 w 12"/>
                <a:gd name="T51" fmla="*/ 9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" h="97">
                  <a:moveTo>
                    <a:pt x="11" y="15"/>
                  </a:moveTo>
                  <a:cubicBezTo>
                    <a:pt x="11" y="15"/>
                    <a:pt x="10" y="15"/>
                    <a:pt x="9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2" y="15"/>
                    <a:pt x="1" y="15"/>
                    <a:pt x="1" y="15"/>
                  </a:cubicBezTo>
                  <a:cubicBezTo>
                    <a:pt x="0" y="14"/>
                    <a:pt x="0" y="14"/>
                    <a:pt x="0" y="1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1" y="1"/>
                  </a:cubicBezTo>
                  <a:cubicBezTo>
                    <a:pt x="12" y="1"/>
                    <a:pt x="12" y="2"/>
                    <a:pt x="12" y="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1" y="15"/>
                  </a:cubicBezTo>
                  <a:close/>
                  <a:moveTo>
                    <a:pt x="11" y="96"/>
                  </a:moveTo>
                  <a:cubicBezTo>
                    <a:pt x="10" y="96"/>
                    <a:pt x="10" y="97"/>
                    <a:pt x="9" y="97"/>
                  </a:cubicBezTo>
                  <a:cubicBezTo>
                    <a:pt x="3" y="97"/>
                    <a:pt x="3" y="97"/>
                    <a:pt x="3" y="97"/>
                  </a:cubicBezTo>
                  <a:cubicBezTo>
                    <a:pt x="2" y="97"/>
                    <a:pt x="1" y="96"/>
                    <a:pt x="1" y="96"/>
                  </a:cubicBezTo>
                  <a:cubicBezTo>
                    <a:pt x="0" y="95"/>
                    <a:pt x="0" y="95"/>
                    <a:pt x="0" y="9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8"/>
                    <a:pt x="0" y="28"/>
                    <a:pt x="1" y="27"/>
                  </a:cubicBezTo>
                  <a:cubicBezTo>
                    <a:pt x="1" y="27"/>
                    <a:pt x="2" y="27"/>
                    <a:pt x="3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1" y="27"/>
                  </a:cubicBezTo>
                  <a:cubicBezTo>
                    <a:pt x="11" y="28"/>
                    <a:pt x="12" y="28"/>
                    <a:pt x="12" y="29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2" y="95"/>
                    <a:pt x="11" y="95"/>
                    <a:pt x="11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258">
              <a:extLst>
                <a:ext uri="{FF2B5EF4-FFF2-40B4-BE49-F238E27FC236}">
                  <a16:creationId xmlns:a16="http://schemas.microsoft.com/office/drawing/2014/main" id="{647CC5EE-ED70-4B94-9CC8-79E89A4355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0763" y="-2374900"/>
              <a:ext cx="171450" cy="295275"/>
            </a:xfrm>
            <a:custGeom>
              <a:avLst/>
              <a:gdLst>
                <a:gd name="T0" fmla="*/ 56 w 57"/>
                <a:gd name="T1" fmla="*/ 93 h 97"/>
                <a:gd name="T2" fmla="*/ 54 w 57"/>
                <a:gd name="T3" fmla="*/ 94 h 97"/>
                <a:gd name="T4" fmla="*/ 41 w 57"/>
                <a:gd name="T5" fmla="*/ 96 h 97"/>
                <a:gd name="T6" fmla="*/ 29 w 57"/>
                <a:gd name="T7" fmla="*/ 97 h 97"/>
                <a:gd name="T8" fmla="*/ 16 w 57"/>
                <a:gd name="T9" fmla="*/ 94 h 97"/>
                <a:gd name="T10" fmla="*/ 7 w 57"/>
                <a:gd name="T11" fmla="*/ 88 h 97"/>
                <a:gd name="T12" fmla="*/ 2 w 57"/>
                <a:gd name="T13" fmla="*/ 78 h 97"/>
                <a:gd name="T14" fmla="*/ 0 w 57"/>
                <a:gd name="T15" fmla="*/ 65 h 97"/>
                <a:gd name="T16" fmla="*/ 0 w 57"/>
                <a:gd name="T17" fmla="*/ 56 h 97"/>
                <a:gd name="T18" fmla="*/ 7 w 57"/>
                <a:gd name="T19" fmla="*/ 33 h 97"/>
                <a:gd name="T20" fmla="*/ 29 w 57"/>
                <a:gd name="T21" fmla="*/ 25 h 97"/>
                <a:gd name="T22" fmla="*/ 37 w 57"/>
                <a:gd name="T23" fmla="*/ 25 h 97"/>
                <a:gd name="T24" fmla="*/ 45 w 57"/>
                <a:gd name="T25" fmla="*/ 26 h 97"/>
                <a:gd name="T26" fmla="*/ 45 w 57"/>
                <a:gd name="T27" fmla="*/ 2 h 97"/>
                <a:gd name="T28" fmla="*/ 46 w 57"/>
                <a:gd name="T29" fmla="*/ 1 h 97"/>
                <a:gd name="T30" fmla="*/ 47 w 57"/>
                <a:gd name="T31" fmla="*/ 0 h 97"/>
                <a:gd name="T32" fmla="*/ 54 w 57"/>
                <a:gd name="T33" fmla="*/ 0 h 97"/>
                <a:gd name="T34" fmla="*/ 56 w 57"/>
                <a:gd name="T35" fmla="*/ 1 h 97"/>
                <a:gd name="T36" fmla="*/ 57 w 57"/>
                <a:gd name="T37" fmla="*/ 2 h 97"/>
                <a:gd name="T38" fmla="*/ 57 w 57"/>
                <a:gd name="T39" fmla="*/ 91 h 97"/>
                <a:gd name="T40" fmla="*/ 56 w 57"/>
                <a:gd name="T41" fmla="*/ 93 h 97"/>
                <a:gd name="T42" fmla="*/ 45 w 57"/>
                <a:gd name="T43" fmla="*/ 35 h 97"/>
                <a:gd name="T44" fmla="*/ 37 w 57"/>
                <a:gd name="T45" fmla="*/ 35 h 97"/>
                <a:gd name="T46" fmla="*/ 29 w 57"/>
                <a:gd name="T47" fmla="*/ 35 h 97"/>
                <a:gd name="T48" fmla="*/ 16 w 57"/>
                <a:gd name="T49" fmla="*/ 40 h 97"/>
                <a:gd name="T50" fmla="*/ 12 w 57"/>
                <a:gd name="T51" fmla="*/ 56 h 97"/>
                <a:gd name="T52" fmla="*/ 12 w 57"/>
                <a:gd name="T53" fmla="*/ 65 h 97"/>
                <a:gd name="T54" fmla="*/ 16 w 57"/>
                <a:gd name="T55" fmla="*/ 81 h 97"/>
                <a:gd name="T56" fmla="*/ 29 w 57"/>
                <a:gd name="T57" fmla="*/ 87 h 97"/>
                <a:gd name="T58" fmla="*/ 37 w 57"/>
                <a:gd name="T59" fmla="*/ 86 h 97"/>
                <a:gd name="T60" fmla="*/ 45 w 57"/>
                <a:gd name="T61" fmla="*/ 86 h 97"/>
                <a:gd name="T62" fmla="*/ 45 w 57"/>
                <a:gd name="T63" fmla="*/ 3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7" h="97">
                  <a:moveTo>
                    <a:pt x="56" y="93"/>
                  </a:moveTo>
                  <a:cubicBezTo>
                    <a:pt x="56" y="94"/>
                    <a:pt x="55" y="94"/>
                    <a:pt x="54" y="94"/>
                  </a:cubicBezTo>
                  <a:cubicBezTo>
                    <a:pt x="50" y="95"/>
                    <a:pt x="46" y="96"/>
                    <a:pt x="41" y="96"/>
                  </a:cubicBezTo>
                  <a:cubicBezTo>
                    <a:pt x="37" y="96"/>
                    <a:pt x="33" y="97"/>
                    <a:pt x="29" y="97"/>
                  </a:cubicBezTo>
                  <a:cubicBezTo>
                    <a:pt x="24" y="97"/>
                    <a:pt x="20" y="96"/>
                    <a:pt x="16" y="94"/>
                  </a:cubicBezTo>
                  <a:cubicBezTo>
                    <a:pt x="13" y="93"/>
                    <a:pt x="10" y="91"/>
                    <a:pt x="7" y="88"/>
                  </a:cubicBezTo>
                  <a:cubicBezTo>
                    <a:pt x="5" y="85"/>
                    <a:pt x="3" y="82"/>
                    <a:pt x="2" y="78"/>
                  </a:cubicBezTo>
                  <a:cubicBezTo>
                    <a:pt x="1" y="74"/>
                    <a:pt x="0" y="70"/>
                    <a:pt x="0" y="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3" y="38"/>
                    <a:pt x="7" y="33"/>
                  </a:cubicBezTo>
                  <a:cubicBezTo>
                    <a:pt x="12" y="27"/>
                    <a:pt x="19" y="25"/>
                    <a:pt x="29" y="25"/>
                  </a:cubicBezTo>
                  <a:cubicBezTo>
                    <a:pt x="31" y="25"/>
                    <a:pt x="34" y="25"/>
                    <a:pt x="37" y="25"/>
                  </a:cubicBezTo>
                  <a:cubicBezTo>
                    <a:pt x="40" y="25"/>
                    <a:pt x="42" y="26"/>
                    <a:pt x="45" y="2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5" y="2"/>
                    <a:pt x="45" y="1"/>
                    <a:pt x="46" y="1"/>
                  </a:cubicBezTo>
                  <a:cubicBezTo>
                    <a:pt x="46" y="0"/>
                    <a:pt x="47" y="0"/>
                    <a:pt x="47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6" y="0"/>
                    <a:pt x="56" y="1"/>
                  </a:cubicBezTo>
                  <a:cubicBezTo>
                    <a:pt x="56" y="1"/>
                    <a:pt x="57" y="2"/>
                    <a:pt x="57" y="2"/>
                  </a:cubicBezTo>
                  <a:cubicBezTo>
                    <a:pt x="57" y="91"/>
                    <a:pt x="57" y="91"/>
                    <a:pt x="57" y="91"/>
                  </a:cubicBezTo>
                  <a:cubicBezTo>
                    <a:pt x="57" y="92"/>
                    <a:pt x="57" y="93"/>
                    <a:pt x="56" y="93"/>
                  </a:cubicBezTo>
                  <a:close/>
                  <a:moveTo>
                    <a:pt x="45" y="35"/>
                  </a:moveTo>
                  <a:cubicBezTo>
                    <a:pt x="43" y="35"/>
                    <a:pt x="40" y="35"/>
                    <a:pt x="37" y="35"/>
                  </a:cubicBezTo>
                  <a:cubicBezTo>
                    <a:pt x="34" y="35"/>
                    <a:pt x="31" y="35"/>
                    <a:pt x="29" y="35"/>
                  </a:cubicBezTo>
                  <a:cubicBezTo>
                    <a:pt x="23" y="35"/>
                    <a:pt x="18" y="36"/>
                    <a:pt x="16" y="40"/>
                  </a:cubicBezTo>
                  <a:cubicBezTo>
                    <a:pt x="13" y="44"/>
                    <a:pt x="12" y="49"/>
                    <a:pt x="12" y="56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2"/>
                    <a:pt x="13" y="77"/>
                    <a:pt x="16" y="81"/>
                  </a:cubicBezTo>
                  <a:cubicBezTo>
                    <a:pt x="18" y="85"/>
                    <a:pt x="23" y="87"/>
                    <a:pt x="29" y="87"/>
                  </a:cubicBezTo>
                  <a:cubicBezTo>
                    <a:pt x="32" y="87"/>
                    <a:pt x="34" y="87"/>
                    <a:pt x="37" y="86"/>
                  </a:cubicBezTo>
                  <a:cubicBezTo>
                    <a:pt x="40" y="86"/>
                    <a:pt x="43" y="86"/>
                    <a:pt x="45" y="86"/>
                  </a:cubicBezTo>
                  <a:lnTo>
                    <a:pt x="45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259">
              <a:extLst>
                <a:ext uri="{FF2B5EF4-FFF2-40B4-BE49-F238E27FC236}">
                  <a16:creationId xmlns:a16="http://schemas.microsoft.com/office/drawing/2014/main" id="{5DCFFD9E-33C1-45DE-88EB-C3794A315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6663" y="-2298700"/>
              <a:ext cx="180975" cy="219075"/>
            </a:xfrm>
            <a:custGeom>
              <a:avLst/>
              <a:gdLst>
                <a:gd name="T0" fmla="*/ 57 w 60"/>
                <a:gd name="T1" fmla="*/ 39 h 72"/>
                <a:gd name="T2" fmla="*/ 12 w 60"/>
                <a:gd name="T3" fmla="*/ 39 h 72"/>
                <a:gd name="T4" fmla="*/ 12 w 60"/>
                <a:gd name="T5" fmla="*/ 41 h 72"/>
                <a:gd name="T6" fmla="*/ 17 w 60"/>
                <a:gd name="T7" fmla="*/ 57 h 72"/>
                <a:gd name="T8" fmla="*/ 31 w 60"/>
                <a:gd name="T9" fmla="*/ 62 h 72"/>
                <a:gd name="T10" fmla="*/ 43 w 60"/>
                <a:gd name="T11" fmla="*/ 61 h 72"/>
                <a:gd name="T12" fmla="*/ 55 w 60"/>
                <a:gd name="T13" fmla="*/ 60 h 72"/>
                <a:gd name="T14" fmla="*/ 55 w 60"/>
                <a:gd name="T15" fmla="*/ 60 h 72"/>
                <a:gd name="T16" fmla="*/ 57 w 60"/>
                <a:gd name="T17" fmla="*/ 61 h 72"/>
                <a:gd name="T18" fmla="*/ 57 w 60"/>
                <a:gd name="T19" fmla="*/ 62 h 72"/>
                <a:gd name="T20" fmla="*/ 57 w 60"/>
                <a:gd name="T21" fmla="*/ 66 h 72"/>
                <a:gd name="T22" fmla="*/ 57 w 60"/>
                <a:gd name="T23" fmla="*/ 68 h 72"/>
                <a:gd name="T24" fmla="*/ 55 w 60"/>
                <a:gd name="T25" fmla="*/ 69 h 72"/>
                <a:gd name="T26" fmla="*/ 43 w 60"/>
                <a:gd name="T27" fmla="*/ 71 h 72"/>
                <a:gd name="T28" fmla="*/ 31 w 60"/>
                <a:gd name="T29" fmla="*/ 72 h 72"/>
                <a:gd name="T30" fmla="*/ 20 w 60"/>
                <a:gd name="T31" fmla="*/ 70 h 72"/>
                <a:gd name="T32" fmla="*/ 10 w 60"/>
                <a:gd name="T33" fmla="*/ 65 h 72"/>
                <a:gd name="T34" fmla="*/ 3 w 60"/>
                <a:gd name="T35" fmla="*/ 56 h 72"/>
                <a:gd name="T36" fmla="*/ 0 w 60"/>
                <a:gd name="T37" fmla="*/ 41 h 72"/>
                <a:gd name="T38" fmla="*/ 0 w 60"/>
                <a:gd name="T39" fmla="*/ 29 h 72"/>
                <a:gd name="T40" fmla="*/ 8 w 60"/>
                <a:gd name="T41" fmla="*/ 8 h 72"/>
                <a:gd name="T42" fmla="*/ 30 w 60"/>
                <a:gd name="T43" fmla="*/ 0 h 72"/>
                <a:gd name="T44" fmla="*/ 43 w 60"/>
                <a:gd name="T45" fmla="*/ 2 h 72"/>
                <a:gd name="T46" fmla="*/ 52 w 60"/>
                <a:gd name="T47" fmla="*/ 8 h 72"/>
                <a:gd name="T48" fmla="*/ 58 w 60"/>
                <a:gd name="T49" fmla="*/ 17 h 72"/>
                <a:gd name="T50" fmla="*/ 60 w 60"/>
                <a:gd name="T51" fmla="*/ 29 h 72"/>
                <a:gd name="T52" fmla="*/ 60 w 60"/>
                <a:gd name="T53" fmla="*/ 36 h 72"/>
                <a:gd name="T54" fmla="*/ 57 w 60"/>
                <a:gd name="T55" fmla="*/ 39 h 72"/>
                <a:gd name="T56" fmla="*/ 48 w 60"/>
                <a:gd name="T57" fmla="*/ 29 h 72"/>
                <a:gd name="T58" fmla="*/ 43 w 60"/>
                <a:gd name="T59" fmla="*/ 14 h 72"/>
                <a:gd name="T60" fmla="*/ 30 w 60"/>
                <a:gd name="T61" fmla="*/ 10 h 72"/>
                <a:gd name="T62" fmla="*/ 17 w 60"/>
                <a:gd name="T63" fmla="*/ 14 h 72"/>
                <a:gd name="T64" fmla="*/ 12 w 60"/>
                <a:gd name="T65" fmla="*/ 29 h 72"/>
                <a:gd name="T66" fmla="*/ 12 w 60"/>
                <a:gd name="T67" fmla="*/ 31 h 72"/>
                <a:gd name="T68" fmla="*/ 48 w 60"/>
                <a:gd name="T69" fmla="*/ 31 h 72"/>
                <a:gd name="T70" fmla="*/ 48 w 60"/>
                <a:gd name="T71" fmla="*/ 2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0" h="72">
                  <a:moveTo>
                    <a:pt x="57" y="39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2" y="41"/>
                    <a:pt x="12" y="41"/>
                    <a:pt x="12" y="41"/>
                  </a:cubicBezTo>
                  <a:cubicBezTo>
                    <a:pt x="12" y="49"/>
                    <a:pt x="14" y="54"/>
                    <a:pt x="17" y="57"/>
                  </a:cubicBezTo>
                  <a:cubicBezTo>
                    <a:pt x="20" y="60"/>
                    <a:pt x="25" y="62"/>
                    <a:pt x="31" y="62"/>
                  </a:cubicBezTo>
                  <a:cubicBezTo>
                    <a:pt x="35" y="62"/>
                    <a:pt x="39" y="62"/>
                    <a:pt x="43" y="61"/>
                  </a:cubicBezTo>
                  <a:cubicBezTo>
                    <a:pt x="48" y="61"/>
                    <a:pt x="51" y="61"/>
                    <a:pt x="55" y="60"/>
                  </a:cubicBezTo>
                  <a:cubicBezTo>
                    <a:pt x="55" y="60"/>
                    <a:pt x="55" y="60"/>
                    <a:pt x="55" y="60"/>
                  </a:cubicBezTo>
                  <a:cubicBezTo>
                    <a:pt x="56" y="60"/>
                    <a:pt x="56" y="60"/>
                    <a:pt x="57" y="61"/>
                  </a:cubicBezTo>
                  <a:cubicBezTo>
                    <a:pt x="57" y="61"/>
                    <a:pt x="57" y="61"/>
                    <a:pt x="57" y="62"/>
                  </a:cubicBezTo>
                  <a:cubicBezTo>
                    <a:pt x="57" y="66"/>
                    <a:pt x="57" y="66"/>
                    <a:pt x="57" y="66"/>
                  </a:cubicBezTo>
                  <a:cubicBezTo>
                    <a:pt x="57" y="67"/>
                    <a:pt x="57" y="68"/>
                    <a:pt x="57" y="68"/>
                  </a:cubicBezTo>
                  <a:cubicBezTo>
                    <a:pt x="56" y="69"/>
                    <a:pt x="56" y="69"/>
                    <a:pt x="55" y="69"/>
                  </a:cubicBezTo>
                  <a:cubicBezTo>
                    <a:pt x="51" y="70"/>
                    <a:pt x="47" y="71"/>
                    <a:pt x="43" y="71"/>
                  </a:cubicBezTo>
                  <a:cubicBezTo>
                    <a:pt x="39" y="71"/>
                    <a:pt x="35" y="72"/>
                    <a:pt x="31" y="72"/>
                  </a:cubicBezTo>
                  <a:cubicBezTo>
                    <a:pt x="27" y="72"/>
                    <a:pt x="23" y="71"/>
                    <a:pt x="20" y="70"/>
                  </a:cubicBezTo>
                  <a:cubicBezTo>
                    <a:pt x="16" y="69"/>
                    <a:pt x="13" y="67"/>
                    <a:pt x="10" y="65"/>
                  </a:cubicBezTo>
                  <a:cubicBezTo>
                    <a:pt x="7" y="63"/>
                    <a:pt x="5" y="60"/>
                    <a:pt x="3" y="56"/>
                  </a:cubicBezTo>
                  <a:cubicBezTo>
                    <a:pt x="1" y="52"/>
                    <a:pt x="0" y="47"/>
                    <a:pt x="0" y="4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0"/>
                    <a:pt x="3" y="13"/>
                    <a:pt x="8" y="8"/>
                  </a:cubicBezTo>
                  <a:cubicBezTo>
                    <a:pt x="13" y="2"/>
                    <a:pt x="20" y="0"/>
                    <a:pt x="30" y="0"/>
                  </a:cubicBezTo>
                  <a:cubicBezTo>
                    <a:pt x="35" y="0"/>
                    <a:pt x="39" y="0"/>
                    <a:pt x="43" y="2"/>
                  </a:cubicBezTo>
                  <a:cubicBezTo>
                    <a:pt x="47" y="3"/>
                    <a:pt x="50" y="5"/>
                    <a:pt x="52" y="8"/>
                  </a:cubicBezTo>
                  <a:cubicBezTo>
                    <a:pt x="55" y="10"/>
                    <a:pt x="56" y="14"/>
                    <a:pt x="58" y="17"/>
                  </a:cubicBezTo>
                  <a:cubicBezTo>
                    <a:pt x="59" y="21"/>
                    <a:pt x="60" y="25"/>
                    <a:pt x="60" y="29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38"/>
                    <a:pt x="59" y="39"/>
                    <a:pt x="57" y="39"/>
                  </a:cubicBezTo>
                  <a:close/>
                  <a:moveTo>
                    <a:pt x="48" y="29"/>
                  </a:moveTo>
                  <a:cubicBezTo>
                    <a:pt x="48" y="22"/>
                    <a:pt x="46" y="17"/>
                    <a:pt x="43" y="14"/>
                  </a:cubicBezTo>
                  <a:cubicBezTo>
                    <a:pt x="40" y="11"/>
                    <a:pt x="36" y="10"/>
                    <a:pt x="30" y="10"/>
                  </a:cubicBezTo>
                  <a:cubicBezTo>
                    <a:pt x="24" y="10"/>
                    <a:pt x="20" y="11"/>
                    <a:pt x="17" y="14"/>
                  </a:cubicBezTo>
                  <a:cubicBezTo>
                    <a:pt x="14" y="18"/>
                    <a:pt x="12" y="23"/>
                    <a:pt x="12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Freeform 260">
              <a:extLst>
                <a:ext uri="{FF2B5EF4-FFF2-40B4-BE49-F238E27FC236}">
                  <a16:creationId xmlns:a16="http://schemas.microsoft.com/office/drawing/2014/main" id="{8D7DE8EB-EA55-4012-A945-DAAAF31F65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5738" y="-2298700"/>
              <a:ext cx="147637" cy="219075"/>
            </a:xfrm>
            <a:custGeom>
              <a:avLst/>
              <a:gdLst>
                <a:gd name="T0" fmla="*/ 49 w 49"/>
                <a:gd name="T1" fmla="*/ 53 h 72"/>
                <a:gd name="T2" fmla="*/ 42 w 49"/>
                <a:gd name="T3" fmla="*/ 67 h 72"/>
                <a:gd name="T4" fmla="*/ 24 w 49"/>
                <a:gd name="T5" fmla="*/ 72 h 72"/>
                <a:gd name="T6" fmla="*/ 20 w 49"/>
                <a:gd name="T7" fmla="*/ 71 h 72"/>
                <a:gd name="T8" fmla="*/ 14 w 49"/>
                <a:gd name="T9" fmla="*/ 71 h 72"/>
                <a:gd name="T10" fmla="*/ 8 w 49"/>
                <a:gd name="T11" fmla="*/ 70 h 72"/>
                <a:gd name="T12" fmla="*/ 3 w 49"/>
                <a:gd name="T13" fmla="*/ 70 h 72"/>
                <a:gd name="T14" fmla="*/ 0 w 49"/>
                <a:gd name="T15" fmla="*/ 67 h 72"/>
                <a:gd name="T16" fmla="*/ 0 w 49"/>
                <a:gd name="T17" fmla="*/ 63 h 72"/>
                <a:gd name="T18" fmla="*/ 1 w 49"/>
                <a:gd name="T19" fmla="*/ 61 h 72"/>
                <a:gd name="T20" fmla="*/ 3 w 49"/>
                <a:gd name="T21" fmla="*/ 61 h 72"/>
                <a:gd name="T22" fmla="*/ 3 w 49"/>
                <a:gd name="T23" fmla="*/ 61 h 72"/>
                <a:gd name="T24" fmla="*/ 8 w 49"/>
                <a:gd name="T25" fmla="*/ 61 h 72"/>
                <a:gd name="T26" fmla="*/ 14 w 49"/>
                <a:gd name="T27" fmla="*/ 62 h 72"/>
                <a:gd name="T28" fmla="*/ 20 w 49"/>
                <a:gd name="T29" fmla="*/ 62 h 72"/>
                <a:gd name="T30" fmla="*/ 24 w 49"/>
                <a:gd name="T31" fmla="*/ 62 h 72"/>
                <a:gd name="T32" fmla="*/ 34 w 49"/>
                <a:gd name="T33" fmla="*/ 60 h 72"/>
                <a:gd name="T34" fmla="*/ 37 w 49"/>
                <a:gd name="T35" fmla="*/ 53 h 72"/>
                <a:gd name="T36" fmla="*/ 35 w 49"/>
                <a:gd name="T37" fmla="*/ 48 h 72"/>
                <a:gd name="T38" fmla="*/ 27 w 49"/>
                <a:gd name="T39" fmla="*/ 42 h 72"/>
                <a:gd name="T40" fmla="*/ 14 w 49"/>
                <a:gd name="T41" fmla="*/ 35 h 72"/>
                <a:gd name="T42" fmla="*/ 4 w 49"/>
                <a:gd name="T43" fmla="*/ 27 h 72"/>
                <a:gd name="T44" fmla="*/ 0 w 49"/>
                <a:gd name="T45" fmla="*/ 17 h 72"/>
                <a:gd name="T46" fmla="*/ 2 w 49"/>
                <a:gd name="T47" fmla="*/ 8 h 72"/>
                <a:gd name="T48" fmla="*/ 7 w 49"/>
                <a:gd name="T49" fmla="*/ 3 h 72"/>
                <a:gd name="T50" fmla="*/ 15 w 49"/>
                <a:gd name="T51" fmla="*/ 0 h 72"/>
                <a:gd name="T52" fmla="*/ 24 w 49"/>
                <a:gd name="T53" fmla="*/ 0 h 72"/>
                <a:gd name="T54" fmla="*/ 35 w 49"/>
                <a:gd name="T55" fmla="*/ 0 h 72"/>
                <a:gd name="T56" fmla="*/ 45 w 49"/>
                <a:gd name="T57" fmla="*/ 1 h 72"/>
                <a:gd name="T58" fmla="*/ 48 w 49"/>
                <a:gd name="T59" fmla="*/ 4 h 72"/>
                <a:gd name="T60" fmla="*/ 48 w 49"/>
                <a:gd name="T61" fmla="*/ 8 h 72"/>
                <a:gd name="T62" fmla="*/ 45 w 49"/>
                <a:gd name="T63" fmla="*/ 10 h 72"/>
                <a:gd name="T64" fmla="*/ 45 w 49"/>
                <a:gd name="T65" fmla="*/ 10 h 72"/>
                <a:gd name="T66" fmla="*/ 36 w 49"/>
                <a:gd name="T67" fmla="*/ 10 h 72"/>
                <a:gd name="T68" fmla="*/ 24 w 49"/>
                <a:gd name="T69" fmla="*/ 9 h 72"/>
                <a:gd name="T70" fmla="*/ 15 w 49"/>
                <a:gd name="T71" fmla="*/ 11 h 72"/>
                <a:gd name="T72" fmla="*/ 12 w 49"/>
                <a:gd name="T73" fmla="*/ 17 h 72"/>
                <a:gd name="T74" fmla="*/ 14 w 49"/>
                <a:gd name="T75" fmla="*/ 22 h 72"/>
                <a:gd name="T76" fmla="*/ 21 w 49"/>
                <a:gd name="T77" fmla="*/ 26 h 72"/>
                <a:gd name="T78" fmla="*/ 34 w 49"/>
                <a:gd name="T79" fmla="*/ 34 h 72"/>
                <a:gd name="T80" fmla="*/ 46 w 49"/>
                <a:gd name="T81" fmla="*/ 43 h 72"/>
                <a:gd name="T82" fmla="*/ 49 w 49"/>
                <a:gd name="T83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72">
                  <a:moveTo>
                    <a:pt x="49" y="53"/>
                  </a:moveTo>
                  <a:cubicBezTo>
                    <a:pt x="49" y="59"/>
                    <a:pt x="47" y="64"/>
                    <a:pt x="42" y="67"/>
                  </a:cubicBezTo>
                  <a:cubicBezTo>
                    <a:pt x="38" y="70"/>
                    <a:pt x="32" y="72"/>
                    <a:pt x="24" y="72"/>
                  </a:cubicBezTo>
                  <a:cubicBezTo>
                    <a:pt x="23" y="72"/>
                    <a:pt x="21" y="71"/>
                    <a:pt x="20" y="71"/>
                  </a:cubicBezTo>
                  <a:cubicBezTo>
                    <a:pt x="18" y="71"/>
                    <a:pt x="16" y="71"/>
                    <a:pt x="14" y="71"/>
                  </a:cubicBezTo>
                  <a:cubicBezTo>
                    <a:pt x="12" y="71"/>
                    <a:pt x="10" y="71"/>
                    <a:pt x="8" y="70"/>
                  </a:cubicBezTo>
                  <a:cubicBezTo>
                    <a:pt x="6" y="70"/>
                    <a:pt x="5" y="70"/>
                    <a:pt x="3" y="70"/>
                  </a:cubicBezTo>
                  <a:cubicBezTo>
                    <a:pt x="1" y="69"/>
                    <a:pt x="0" y="68"/>
                    <a:pt x="0" y="67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2"/>
                    <a:pt x="0" y="62"/>
                    <a:pt x="1" y="61"/>
                  </a:cubicBezTo>
                  <a:cubicBezTo>
                    <a:pt x="1" y="61"/>
                    <a:pt x="2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5" y="61"/>
                    <a:pt x="6" y="61"/>
                    <a:pt x="8" y="61"/>
                  </a:cubicBezTo>
                  <a:cubicBezTo>
                    <a:pt x="10" y="61"/>
                    <a:pt x="12" y="62"/>
                    <a:pt x="14" y="62"/>
                  </a:cubicBezTo>
                  <a:cubicBezTo>
                    <a:pt x="16" y="62"/>
                    <a:pt x="18" y="62"/>
                    <a:pt x="20" y="62"/>
                  </a:cubicBezTo>
                  <a:cubicBezTo>
                    <a:pt x="21" y="62"/>
                    <a:pt x="23" y="62"/>
                    <a:pt x="24" y="62"/>
                  </a:cubicBezTo>
                  <a:cubicBezTo>
                    <a:pt x="28" y="62"/>
                    <a:pt x="32" y="61"/>
                    <a:pt x="34" y="60"/>
                  </a:cubicBezTo>
                  <a:cubicBezTo>
                    <a:pt x="36" y="59"/>
                    <a:pt x="37" y="57"/>
                    <a:pt x="37" y="53"/>
                  </a:cubicBezTo>
                  <a:cubicBezTo>
                    <a:pt x="37" y="51"/>
                    <a:pt x="37" y="49"/>
                    <a:pt x="35" y="48"/>
                  </a:cubicBezTo>
                  <a:cubicBezTo>
                    <a:pt x="34" y="47"/>
                    <a:pt x="31" y="45"/>
                    <a:pt x="27" y="42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0" y="32"/>
                    <a:pt x="6" y="30"/>
                    <a:pt x="4" y="27"/>
                  </a:cubicBezTo>
                  <a:cubicBezTo>
                    <a:pt x="1" y="24"/>
                    <a:pt x="0" y="21"/>
                    <a:pt x="0" y="17"/>
                  </a:cubicBezTo>
                  <a:cubicBezTo>
                    <a:pt x="0" y="13"/>
                    <a:pt x="1" y="11"/>
                    <a:pt x="2" y="8"/>
                  </a:cubicBezTo>
                  <a:cubicBezTo>
                    <a:pt x="3" y="6"/>
                    <a:pt x="5" y="5"/>
                    <a:pt x="7" y="3"/>
                  </a:cubicBezTo>
                  <a:cubicBezTo>
                    <a:pt x="9" y="2"/>
                    <a:pt x="12" y="1"/>
                    <a:pt x="15" y="0"/>
                  </a:cubicBezTo>
                  <a:cubicBezTo>
                    <a:pt x="18" y="0"/>
                    <a:pt x="21" y="0"/>
                    <a:pt x="24" y="0"/>
                  </a:cubicBezTo>
                  <a:cubicBezTo>
                    <a:pt x="28" y="0"/>
                    <a:pt x="32" y="0"/>
                    <a:pt x="35" y="0"/>
                  </a:cubicBezTo>
                  <a:cubicBezTo>
                    <a:pt x="39" y="0"/>
                    <a:pt x="42" y="1"/>
                    <a:pt x="45" y="1"/>
                  </a:cubicBezTo>
                  <a:cubicBezTo>
                    <a:pt x="47" y="2"/>
                    <a:pt x="48" y="2"/>
                    <a:pt x="48" y="4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10"/>
                    <a:pt x="47" y="10"/>
                    <a:pt x="45" y="1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3" y="10"/>
                    <a:pt x="40" y="10"/>
                    <a:pt x="36" y="10"/>
                  </a:cubicBezTo>
                  <a:cubicBezTo>
                    <a:pt x="32" y="9"/>
                    <a:pt x="28" y="9"/>
                    <a:pt x="24" y="9"/>
                  </a:cubicBezTo>
                  <a:cubicBezTo>
                    <a:pt x="21" y="9"/>
                    <a:pt x="18" y="10"/>
                    <a:pt x="15" y="11"/>
                  </a:cubicBezTo>
                  <a:cubicBezTo>
                    <a:pt x="13" y="11"/>
                    <a:pt x="12" y="13"/>
                    <a:pt x="12" y="17"/>
                  </a:cubicBezTo>
                  <a:cubicBezTo>
                    <a:pt x="12" y="19"/>
                    <a:pt x="13" y="20"/>
                    <a:pt x="14" y="22"/>
                  </a:cubicBezTo>
                  <a:cubicBezTo>
                    <a:pt x="16" y="23"/>
                    <a:pt x="18" y="25"/>
                    <a:pt x="21" y="26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40" y="37"/>
                    <a:pt x="44" y="40"/>
                    <a:pt x="46" y="43"/>
                  </a:cubicBezTo>
                  <a:cubicBezTo>
                    <a:pt x="48" y="46"/>
                    <a:pt x="49" y="49"/>
                    <a:pt x="49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261">
              <a:extLst>
                <a:ext uri="{FF2B5EF4-FFF2-40B4-BE49-F238E27FC236}">
                  <a16:creationId xmlns:a16="http://schemas.microsoft.com/office/drawing/2014/main" id="{807B0D91-E3FA-4C4E-BE44-BAF1A31F7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0075" y="-2116138"/>
              <a:ext cx="165100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Freeform 262">
              <a:extLst>
                <a:ext uri="{FF2B5EF4-FFF2-40B4-BE49-F238E27FC236}">
                  <a16:creationId xmlns:a16="http://schemas.microsoft.com/office/drawing/2014/main" id="{17C8CF70-D7A5-489B-9E49-4849C386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9600" y="-2374900"/>
              <a:ext cx="168275" cy="292100"/>
            </a:xfrm>
            <a:custGeom>
              <a:avLst/>
              <a:gdLst>
                <a:gd name="T0" fmla="*/ 7 w 56"/>
                <a:gd name="T1" fmla="*/ 5 h 96"/>
                <a:gd name="T2" fmla="*/ 30 w 56"/>
                <a:gd name="T3" fmla="*/ 0 h 96"/>
                <a:gd name="T4" fmla="*/ 41 w 56"/>
                <a:gd name="T5" fmla="*/ 0 h 96"/>
                <a:gd name="T6" fmla="*/ 52 w 56"/>
                <a:gd name="T7" fmla="*/ 2 h 96"/>
                <a:gd name="T8" fmla="*/ 54 w 56"/>
                <a:gd name="T9" fmla="*/ 3 h 96"/>
                <a:gd name="T10" fmla="*/ 54 w 56"/>
                <a:gd name="T11" fmla="*/ 5 h 96"/>
                <a:gd name="T12" fmla="*/ 54 w 56"/>
                <a:gd name="T13" fmla="*/ 9 h 96"/>
                <a:gd name="T14" fmla="*/ 52 w 56"/>
                <a:gd name="T15" fmla="*/ 12 h 96"/>
                <a:gd name="T16" fmla="*/ 52 w 56"/>
                <a:gd name="T17" fmla="*/ 12 h 96"/>
                <a:gd name="T18" fmla="*/ 41 w 56"/>
                <a:gd name="T19" fmla="*/ 10 h 96"/>
                <a:gd name="T20" fmla="*/ 30 w 56"/>
                <a:gd name="T21" fmla="*/ 10 h 96"/>
                <a:gd name="T22" fmla="*/ 15 w 56"/>
                <a:gd name="T23" fmla="*/ 13 h 96"/>
                <a:gd name="T24" fmla="*/ 11 w 56"/>
                <a:gd name="T25" fmla="*/ 23 h 96"/>
                <a:gd name="T26" fmla="*/ 11 w 56"/>
                <a:gd name="T27" fmla="*/ 28 h 96"/>
                <a:gd name="T28" fmla="*/ 13 w 56"/>
                <a:gd name="T29" fmla="*/ 32 h 96"/>
                <a:gd name="T30" fmla="*/ 17 w 56"/>
                <a:gd name="T31" fmla="*/ 36 h 96"/>
                <a:gd name="T32" fmla="*/ 24 w 56"/>
                <a:gd name="T33" fmla="*/ 41 h 96"/>
                <a:gd name="T34" fmla="*/ 36 w 56"/>
                <a:gd name="T35" fmla="*/ 49 h 96"/>
                <a:gd name="T36" fmla="*/ 51 w 56"/>
                <a:gd name="T37" fmla="*/ 65 h 96"/>
                <a:gd name="T38" fmla="*/ 56 w 56"/>
                <a:gd name="T39" fmla="*/ 83 h 96"/>
                <a:gd name="T40" fmla="*/ 56 w 56"/>
                <a:gd name="T41" fmla="*/ 93 h 96"/>
                <a:gd name="T42" fmla="*/ 55 w 56"/>
                <a:gd name="T43" fmla="*/ 95 h 96"/>
                <a:gd name="T44" fmla="*/ 53 w 56"/>
                <a:gd name="T45" fmla="*/ 96 h 96"/>
                <a:gd name="T46" fmla="*/ 3 w 56"/>
                <a:gd name="T47" fmla="*/ 96 h 96"/>
                <a:gd name="T48" fmla="*/ 2 w 56"/>
                <a:gd name="T49" fmla="*/ 95 h 96"/>
                <a:gd name="T50" fmla="*/ 1 w 56"/>
                <a:gd name="T51" fmla="*/ 93 h 96"/>
                <a:gd name="T52" fmla="*/ 1 w 56"/>
                <a:gd name="T53" fmla="*/ 88 h 96"/>
                <a:gd name="T54" fmla="*/ 2 w 56"/>
                <a:gd name="T55" fmla="*/ 86 h 96"/>
                <a:gd name="T56" fmla="*/ 3 w 56"/>
                <a:gd name="T57" fmla="*/ 85 h 96"/>
                <a:gd name="T58" fmla="*/ 46 w 56"/>
                <a:gd name="T59" fmla="*/ 85 h 96"/>
                <a:gd name="T60" fmla="*/ 46 w 56"/>
                <a:gd name="T61" fmla="*/ 83 h 96"/>
                <a:gd name="T62" fmla="*/ 45 w 56"/>
                <a:gd name="T63" fmla="*/ 75 h 96"/>
                <a:gd name="T64" fmla="*/ 42 w 56"/>
                <a:gd name="T65" fmla="*/ 69 h 96"/>
                <a:gd name="T66" fmla="*/ 37 w 56"/>
                <a:gd name="T67" fmla="*/ 62 h 96"/>
                <a:gd name="T68" fmla="*/ 28 w 56"/>
                <a:gd name="T69" fmla="*/ 56 h 96"/>
                <a:gd name="T70" fmla="*/ 16 w 56"/>
                <a:gd name="T71" fmla="*/ 47 h 96"/>
                <a:gd name="T72" fmla="*/ 3 w 56"/>
                <a:gd name="T73" fmla="*/ 36 h 96"/>
                <a:gd name="T74" fmla="*/ 0 w 56"/>
                <a:gd name="T75" fmla="*/ 23 h 96"/>
                <a:gd name="T76" fmla="*/ 7 w 56"/>
                <a:gd name="T77" fmla="*/ 5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6" h="96">
                  <a:moveTo>
                    <a:pt x="7" y="5"/>
                  </a:moveTo>
                  <a:cubicBezTo>
                    <a:pt x="12" y="2"/>
                    <a:pt x="19" y="0"/>
                    <a:pt x="30" y="0"/>
                  </a:cubicBezTo>
                  <a:cubicBezTo>
                    <a:pt x="33" y="0"/>
                    <a:pt x="37" y="0"/>
                    <a:pt x="41" y="0"/>
                  </a:cubicBezTo>
                  <a:cubicBezTo>
                    <a:pt x="45" y="1"/>
                    <a:pt x="49" y="1"/>
                    <a:pt x="52" y="2"/>
                  </a:cubicBezTo>
                  <a:cubicBezTo>
                    <a:pt x="53" y="3"/>
                    <a:pt x="53" y="3"/>
                    <a:pt x="54" y="3"/>
                  </a:cubicBezTo>
                  <a:cubicBezTo>
                    <a:pt x="54" y="3"/>
                    <a:pt x="54" y="4"/>
                    <a:pt x="54" y="5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11"/>
                    <a:pt x="54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8" y="11"/>
                    <a:pt x="45" y="11"/>
                    <a:pt x="41" y="10"/>
                  </a:cubicBezTo>
                  <a:cubicBezTo>
                    <a:pt x="37" y="10"/>
                    <a:pt x="33" y="10"/>
                    <a:pt x="30" y="10"/>
                  </a:cubicBezTo>
                  <a:cubicBezTo>
                    <a:pt x="23" y="10"/>
                    <a:pt x="18" y="11"/>
                    <a:pt x="15" y="13"/>
                  </a:cubicBezTo>
                  <a:cubicBezTo>
                    <a:pt x="12" y="15"/>
                    <a:pt x="11" y="18"/>
                    <a:pt x="11" y="23"/>
                  </a:cubicBezTo>
                  <a:cubicBezTo>
                    <a:pt x="11" y="25"/>
                    <a:pt x="11" y="26"/>
                    <a:pt x="11" y="28"/>
                  </a:cubicBezTo>
                  <a:cubicBezTo>
                    <a:pt x="12" y="29"/>
                    <a:pt x="12" y="31"/>
                    <a:pt x="13" y="32"/>
                  </a:cubicBezTo>
                  <a:cubicBezTo>
                    <a:pt x="14" y="33"/>
                    <a:pt x="16" y="35"/>
                    <a:pt x="17" y="36"/>
                  </a:cubicBezTo>
                  <a:cubicBezTo>
                    <a:pt x="19" y="37"/>
                    <a:pt x="21" y="39"/>
                    <a:pt x="24" y="41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43" y="54"/>
                    <a:pt x="48" y="59"/>
                    <a:pt x="51" y="65"/>
                  </a:cubicBezTo>
                  <a:cubicBezTo>
                    <a:pt x="54" y="70"/>
                    <a:pt x="56" y="76"/>
                    <a:pt x="56" y="83"/>
                  </a:cubicBezTo>
                  <a:cubicBezTo>
                    <a:pt x="56" y="93"/>
                    <a:pt x="56" y="93"/>
                    <a:pt x="56" y="93"/>
                  </a:cubicBezTo>
                  <a:cubicBezTo>
                    <a:pt x="56" y="94"/>
                    <a:pt x="56" y="94"/>
                    <a:pt x="55" y="95"/>
                  </a:cubicBezTo>
                  <a:cubicBezTo>
                    <a:pt x="55" y="95"/>
                    <a:pt x="54" y="96"/>
                    <a:pt x="53" y="96"/>
                  </a:cubicBezTo>
                  <a:cubicBezTo>
                    <a:pt x="3" y="96"/>
                    <a:pt x="3" y="96"/>
                    <a:pt x="3" y="96"/>
                  </a:cubicBezTo>
                  <a:cubicBezTo>
                    <a:pt x="3" y="96"/>
                    <a:pt x="2" y="95"/>
                    <a:pt x="2" y="95"/>
                  </a:cubicBezTo>
                  <a:cubicBezTo>
                    <a:pt x="1" y="94"/>
                    <a:pt x="1" y="94"/>
                    <a:pt x="1" y="93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1" y="87"/>
                    <a:pt x="1" y="86"/>
                    <a:pt x="2" y="86"/>
                  </a:cubicBezTo>
                  <a:cubicBezTo>
                    <a:pt x="2" y="86"/>
                    <a:pt x="3" y="85"/>
                    <a:pt x="3" y="85"/>
                  </a:cubicBezTo>
                  <a:cubicBezTo>
                    <a:pt x="46" y="85"/>
                    <a:pt x="46" y="85"/>
                    <a:pt x="46" y="85"/>
                  </a:cubicBezTo>
                  <a:cubicBezTo>
                    <a:pt x="46" y="83"/>
                    <a:pt x="46" y="83"/>
                    <a:pt x="46" y="83"/>
                  </a:cubicBezTo>
                  <a:cubicBezTo>
                    <a:pt x="46" y="80"/>
                    <a:pt x="46" y="77"/>
                    <a:pt x="45" y="75"/>
                  </a:cubicBezTo>
                  <a:cubicBezTo>
                    <a:pt x="44" y="73"/>
                    <a:pt x="44" y="71"/>
                    <a:pt x="42" y="69"/>
                  </a:cubicBezTo>
                  <a:cubicBezTo>
                    <a:pt x="41" y="66"/>
                    <a:pt x="39" y="64"/>
                    <a:pt x="37" y="62"/>
                  </a:cubicBezTo>
                  <a:cubicBezTo>
                    <a:pt x="35" y="60"/>
                    <a:pt x="32" y="58"/>
                    <a:pt x="28" y="56"/>
                  </a:cubicBezTo>
                  <a:cubicBezTo>
                    <a:pt x="16" y="47"/>
                    <a:pt x="16" y="47"/>
                    <a:pt x="16" y="47"/>
                  </a:cubicBezTo>
                  <a:cubicBezTo>
                    <a:pt x="10" y="43"/>
                    <a:pt x="6" y="39"/>
                    <a:pt x="3" y="36"/>
                  </a:cubicBezTo>
                  <a:cubicBezTo>
                    <a:pt x="1" y="32"/>
                    <a:pt x="0" y="28"/>
                    <a:pt x="0" y="23"/>
                  </a:cubicBezTo>
                  <a:cubicBezTo>
                    <a:pt x="0" y="15"/>
                    <a:pt x="2" y="9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545BCDF-AE9B-4A79-AB96-AD1ECE344488}"/>
              </a:ext>
            </a:extLst>
          </p:cNvPr>
          <p:cNvSpPr/>
          <p:nvPr/>
        </p:nvSpPr>
        <p:spPr>
          <a:xfrm>
            <a:off x="4033032" y="5872775"/>
            <a:ext cx="41259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Go to 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24Slides.com/</a:t>
            </a:r>
            <a:r>
              <a:rPr kumimoji="0" lang="id-ID" sz="1800" b="1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sales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83D65"/>
                </a:solidFill>
                <a:effectLst/>
                <a:uLnTx/>
                <a:uFillTx/>
                <a:latin typeface="Segoe UI" panose="020B0502040204020203" pitchFamily="34" charset="0"/>
                <a:ea typeface="Open Sans Light"/>
                <a:cs typeface="Segoe UI" panose="020B0502040204020203" pitchFamily="34" charset="0"/>
                <a:sym typeface="Open Sans Light"/>
              </a:rPr>
              <a:t>to find out more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83D65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1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sittin people beside table inside room">
            <a:extLst>
              <a:ext uri="{FF2B5EF4-FFF2-40B4-BE49-F238E27FC236}">
                <a16:creationId xmlns:a16="http://schemas.microsoft.com/office/drawing/2014/main" id="{17D0C162-C46F-F378-C4EF-D91AA1FD50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1234440"/>
            <a:ext cx="12192000" cy="469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B3BE9CCD-DC74-EC5F-2491-60236BD9A3D6}"/>
              </a:ext>
            </a:extLst>
          </p:cNvPr>
          <p:cNvSpPr/>
          <p:nvPr/>
        </p:nvSpPr>
        <p:spPr>
          <a:xfrm>
            <a:off x="0" y="1227109"/>
            <a:ext cx="12192000" cy="4699129"/>
          </a:xfrm>
          <a:prstGeom prst="rect">
            <a:avLst/>
          </a:prstGeom>
          <a:gradFill>
            <a:gsLst>
              <a:gs pos="0">
                <a:schemeClr val="tx1">
                  <a:alpha val="90000"/>
                </a:schemeClr>
              </a:gs>
              <a:gs pos="100000">
                <a:schemeClr val="tx1">
                  <a:alpha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: Top Corners Rounded 40">
            <a:extLst>
              <a:ext uri="{FF2B5EF4-FFF2-40B4-BE49-F238E27FC236}">
                <a16:creationId xmlns:a16="http://schemas.microsoft.com/office/drawing/2014/main" id="{3E2C79D4-48C7-2DF2-AB96-C232CA63AA39}"/>
              </a:ext>
            </a:extLst>
          </p:cNvPr>
          <p:cNvSpPr/>
          <p:nvPr/>
        </p:nvSpPr>
        <p:spPr>
          <a:xfrm>
            <a:off x="511216" y="1227109"/>
            <a:ext cx="11169569" cy="4560425"/>
          </a:xfrm>
          <a:prstGeom prst="round2SameRect">
            <a:avLst>
              <a:gd name="adj1" fmla="val 0"/>
              <a:gd name="adj2" fmla="val 10660"/>
            </a:avLst>
          </a:pr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24FF348-8230-3CAF-84AD-EC9DB53BF61F}"/>
              </a:ext>
            </a:extLst>
          </p:cNvPr>
          <p:cNvSpPr/>
          <p:nvPr/>
        </p:nvSpPr>
        <p:spPr>
          <a:xfrm>
            <a:off x="939403" y="838200"/>
            <a:ext cx="10313194" cy="82296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19A39F-4AF2-1A34-D6A0-FA6B0C460411}"/>
              </a:ext>
            </a:extLst>
          </p:cNvPr>
          <p:cNvSpPr/>
          <p:nvPr/>
        </p:nvSpPr>
        <p:spPr>
          <a:xfrm>
            <a:off x="515938" y="6151070"/>
            <a:ext cx="10942637" cy="3678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71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rgbClr val="A204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E1FDE03-DEB9-3CEC-7140-975CB4C6B4B2}"/>
              </a:ext>
            </a:extLst>
          </p:cNvPr>
          <p:cNvSpPr/>
          <p:nvPr/>
        </p:nvSpPr>
        <p:spPr>
          <a:xfrm>
            <a:off x="11238493" y="6126637"/>
            <a:ext cx="416733" cy="4167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ECBDFEAB-902D-905B-7CEC-59C4A9A00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018" y="6126638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5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ED6A2C2-272B-850E-288F-D422F9A09B62}"/>
              </a:ext>
            </a:extLst>
          </p:cNvPr>
          <p:cNvCxnSpPr>
            <a:cxnSpLocks/>
          </p:cNvCxnSpPr>
          <p:nvPr/>
        </p:nvCxnSpPr>
        <p:spPr>
          <a:xfrm>
            <a:off x="2133600" y="6335001"/>
            <a:ext cx="8908716" cy="0"/>
          </a:xfrm>
          <a:prstGeom prst="line">
            <a:avLst/>
          </a:prstGeom>
          <a:ln>
            <a:gradFill flip="none" rotWithShape="1">
              <a:gsLst>
                <a:gs pos="0">
                  <a:srgbClr val="007144"/>
                </a:gs>
                <a:gs pos="100000">
                  <a:srgbClr val="A20417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DDAF3FD-217F-A724-9893-F3D5443A8AE5}"/>
              </a:ext>
            </a:extLst>
          </p:cNvPr>
          <p:cNvSpPr/>
          <p:nvPr/>
        </p:nvSpPr>
        <p:spPr>
          <a:xfrm>
            <a:off x="1376482" y="990600"/>
            <a:ext cx="9439037" cy="51816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86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F71DB07-B3E0-763E-19E1-A01451C9FB02}"/>
              </a:ext>
            </a:extLst>
          </p:cNvPr>
          <p:cNvSpPr/>
          <p:nvPr/>
        </p:nvSpPr>
        <p:spPr>
          <a:xfrm>
            <a:off x="1036320" y="922020"/>
            <a:ext cx="655320" cy="65532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3BAB11-C046-9B4F-98FF-A81FC2B8D1A5}"/>
              </a:ext>
            </a:extLst>
          </p:cNvPr>
          <p:cNvSpPr/>
          <p:nvPr/>
        </p:nvSpPr>
        <p:spPr>
          <a:xfrm>
            <a:off x="10469880" y="922020"/>
            <a:ext cx="655320" cy="655320"/>
          </a:xfrm>
          <a:prstGeom prst="ellipse">
            <a:avLst/>
          </a:pr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D66E170-FAB1-6CFB-BEF1-1C84BACD6662}"/>
              </a:ext>
            </a:extLst>
          </p:cNvPr>
          <p:cNvCxnSpPr>
            <a:cxnSpLocks/>
          </p:cNvCxnSpPr>
          <p:nvPr/>
        </p:nvCxnSpPr>
        <p:spPr>
          <a:xfrm>
            <a:off x="6096000" y="1250066"/>
            <a:ext cx="0" cy="4497591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 descr="Thumbs up sign outline">
            <a:extLst>
              <a:ext uri="{FF2B5EF4-FFF2-40B4-BE49-F238E27FC236}">
                <a16:creationId xmlns:a16="http://schemas.microsoft.com/office/drawing/2014/main" id="{5A3DBD85-D79A-757B-18D7-69A5961E4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93768" y="1045908"/>
            <a:ext cx="407544" cy="407544"/>
          </a:xfrm>
          <a:prstGeom prst="rect">
            <a:avLst/>
          </a:prstGeom>
        </p:spPr>
      </p:pic>
      <p:pic>
        <p:nvPicPr>
          <p:cNvPr id="24" name="Graphic 23" descr="Thumbs Down outline">
            <a:extLst>
              <a:ext uri="{FF2B5EF4-FFF2-40B4-BE49-F238E27FC236}">
                <a16:creationId xmlns:a16="http://schemas.microsoft.com/office/drawing/2014/main" id="{E8D1DC99-3746-B3BF-D087-EA01CF7C8A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0208" y="1045908"/>
            <a:ext cx="407544" cy="407544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791876ED-93B4-DC18-0F72-E2C5A6ADA6D6}"/>
              </a:ext>
            </a:extLst>
          </p:cNvPr>
          <p:cNvSpPr/>
          <p:nvPr/>
        </p:nvSpPr>
        <p:spPr>
          <a:xfrm>
            <a:off x="1630680" y="2112159"/>
            <a:ext cx="487680" cy="4876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0375503-2FA4-A0BE-9B58-2F87EB4465F0}"/>
              </a:ext>
            </a:extLst>
          </p:cNvPr>
          <p:cNvSpPr/>
          <p:nvPr/>
        </p:nvSpPr>
        <p:spPr>
          <a:xfrm>
            <a:off x="1630680" y="3485689"/>
            <a:ext cx="487680" cy="4876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2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E373C5E-0B8D-919D-B095-789B06AD0CFD}"/>
              </a:ext>
            </a:extLst>
          </p:cNvPr>
          <p:cNvSpPr/>
          <p:nvPr/>
        </p:nvSpPr>
        <p:spPr>
          <a:xfrm>
            <a:off x="1630680" y="4859219"/>
            <a:ext cx="487680" cy="48768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3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BED4BA4-57A7-E279-EE78-CC42CA502BC5}"/>
              </a:ext>
            </a:extLst>
          </p:cNvPr>
          <p:cNvSpPr/>
          <p:nvPr/>
        </p:nvSpPr>
        <p:spPr>
          <a:xfrm>
            <a:off x="10287000" y="2112159"/>
            <a:ext cx="487680" cy="487680"/>
          </a:xfrm>
          <a:prstGeom prst="ellipse">
            <a:avLst/>
          </a:pr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FF596438-8D22-85BB-B622-9E53A8B8143E}"/>
              </a:ext>
            </a:extLst>
          </p:cNvPr>
          <p:cNvSpPr/>
          <p:nvPr/>
        </p:nvSpPr>
        <p:spPr>
          <a:xfrm>
            <a:off x="10287000" y="3485689"/>
            <a:ext cx="487680" cy="487680"/>
          </a:xfrm>
          <a:prstGeom prst="ellipse">
            <a:avLst/>
          </a:pr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2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0317E7-B734-606D-2E70-5530CC90015C}"/>
              </a:ext>
            </a:extLst>
          </p:cNvPr>
          <p:cNvSpPr/>
          <p:nvPr/>
        </p:nvSpPr>
        <p:spPr>
          <a:xfrm>
            <a:off x="10287000" y="4859219"/>
            <a:ext cx="487680" cy="487680"/>
          </a:xfrm>
          <a:prstGeom prst="ellipse">
            <a:avLst/>
          </a:prstGeom>
          <a:solidFill>
            <a:srgbClr val="0071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+mj-lt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033350-EE66-5389-4DC0-93C7808FDDFD}"/>
              </a:ext>
            </a:extLst>
          </p:cNvPr>
          <p:cNvSpPr txBox="1"/>
          <p:nvPr/>
        </p:nvSpPr>
        <p:spPr>
          <a:xfrm>
            <a:off x="2987040" y="988070"/>
            <a:ext cx="941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AFF156E-E745-6E29-030F-D7E8F16E86C0}"/>
              </a:ext>
            </a:extLst>
          </p:cNvPr>
          <p:cNvSpPr txBox="1"/>
          <p:nvPr/>
        </p:nvSpPr>
        <p:spPr>
          <a:xfrm>
            <a:off x="8305800" y="988070"/>
            <a:ext cx="833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7B2D04-F166-54B9-A556-DDF6F95D8E37}"/>
              </a:ext>
            </a:extLst>
          </p:cNvPr>
          <p:cNvSpPr txBox="1"/>
          <p:nvPr/>
        </p:nvSpPr>
        <p:spPr>
          <a:xfrm>
            <a:off x="2301240" y="1986667"/>
            <a:ext cx="3446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DCFA20B-42E5-BA50-F91A-DD68E002AB39}"/>
              </a:ext>
            </a:extLst>
          </p:cNvPr>
          <p:cNvSpPr txBox="1"/>
          <p:nvPr/>
        </p:nvSpPr>
        <p:spPr>
          <a:xfrm>
            <a:off x="2301240" y="3360197"/>
            <a:ext cx="3446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F0F951-2F61-F692-8E10-659C8F36DA21}"/>
              </a:ext>
            </a:extLst>
          </p:cNvPr>
          <p:cNvSpPr txBox="1"/>
          <p:nvPr/>
        </p:nvSpPr>
        <p:spPr>
          <a:xfrm>
            <a:off x="2301240" y="4733727"/>
            <a:ext cx="3446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B3C664-67F5-782A-6837-02C047467122}"/>
              </a:ext>
            </a:extLst>
          </p:cNvPr>
          <p:cNvSpPr txBox="1"/>
          <p:nvPr/>
        </p:nvSpPr>
        <p:spPr>
          <a:xfrm>
            <a:off x="6535783" y="1986667"/>
            <a:ext cx="3446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70E4916-8CE6-7512-DD2B-67741D76A8F5}"/>
              </a:ext>
            </a:extLst>
          </p:cNvPr>
          <p:cNvSpPr txBox="1"/>
          <p:nvPr/>
        </p:nvSpPr>
        <p:spPr>
          <a:xfrm>
            <a:off x="6535783" y="3360197"/>
            <a:ext cx="3446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C2E34DA-7244-D2E0-2D0E-AFF4F35059EC}"/>
              </a:ext>
            </a:extLst>
          </p:cNvPr>
          <p:cNvSpPr txBox="1"/>
          <p:nvPr/>
        </p:nvSpPr>
        <p:spPr>
          <a:xfrm>
            <a:off x="6535783" y="4733727"/>
            <a:ext cx="344641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Lorem ipsum dolor sit </a:t>
            </a:r>
            <a:r>
              <a:rPr lang="en-US" sz="1400" dirty="0" err="1">
                <a:solidFill>
                  <a:schemeClr val="bg1"/>
                </a:solidFill>
              </a:rPr>
              <a:t>amet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consectetur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adipiscing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elit</a:t>
            </a:r>
            <a:r>
              <a:rPr lang="en-US" sz="1400" dirty="0">
                <a:solidFill>
                  <a:schemeClr val="bg1"/>
                </a:solidFill>
              </a:rPr>
              <a:t>, sed do </a:t>
            </a:r>
            <a:r>
              <a:rPr lang="en-US" sz="1400" dirty="0" err="1">
                <a:solidFill>
                  <a:schemeClr val="bg1"/>
                </a:solidFill>
              </a:rPr>
              <a:t>eiusmod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tempor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incididunt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ut</a:t>
            </a:r>
            <a:r>
              <a:rPr lang="en-US" sz="1400" dirty="0">
                <a:solidFill>
                  <a:schemeClr val="bg1"/>
                </a:solidFill>
              </a:rPr>
              <a:t> labore et dolore magna </a:t>
            </a:r>
            <a:r>
              <a:rPr lang="en-US" sz="1400" dirty="0" err="1">
                <a:solidFill>
                  <a:schemeClr val="bg1"/>
                </a:solidFill>
              </a:rPr>
              <a:t>aliqua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F3EAA38-9777-B645-0209-0AF8ACC787FD}"/>
              </a:ext>
            </a:extLst>
          </p:cNvPr>
          <p:cNvCxnSpPr>
            <a:cxnSpLocks/>
          </p:cNvCxnSpPr>
          <p:nvPr/>
        </p:nvCxnSpPr>
        <p:spPr>
          <a:xfrm>
            <a:off x="1684135" y="3042764"/>
            <a:ext cx="88237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4703B15-6584-0E4C-2823-96C3BBA8BDE2}"/>
              </a:ext>
            </a:extLst>
          </p:cNvPr>
          <p:cNvCxnSpPr>
            <a:cxnSpLocks/>
          </p:cNvCxnSpPr>
          <p:nvPr/>
        </p:nvCxnSpPr>
        <p:spPr>
          <a:xfrm>
            <a:off x="1684135" y="4416294"/>
            <a:ext cx="8823731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553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E729427-4ABD-C6DF-5F8E-BCF5739E49F7}"/>
              </a:ext>
            </a:extLst>
          </p:cNvPr>
          <p:cNvGrpSpPr/>
          <p:nvPr/>
        </p:nvGrpSpPr>
        <p:grpSpPr>
          <a:xfrm>
            <a:off x="6314887" y="2479505"/>
            <a:ext cx="5361176" cy="1669416"/>
            <a:chOff x="515938" y="2479505"/>
            <a:chExt cx="11160125" cy="1669416"/>
          </a:xfrm>
        </p:grpSpPr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05BF07C1-4102-62AA-EA29-5B97A6988A52}"/>
                </a:ext>
              </a:extLst>
            </p:cNvPr>
            <p:cNvCxnSpPr/>
            <p:nvPr/>
          </p:nvCxnSpPr>
          <p:spPr>
            <a:xfrm>
              <a:off x="515938" y="4148921"/>
              <a:ext cx="111601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B60573F9-942C-A91D-AA77-6E9B1FFC759F}"/>
                </a:ext>
              </a:extLst>
            </p:cNvPr>
            <p:cNvCxnSpPr/>
            <p:nvPr/>
          </p:nvCxnSpPr>
          <p:spPr>
            <a:xfrm>
              <a:off x="515938" y="2479505"/>
              <a:ext cx="111601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5" name="Picture 124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E2D0AE27-3F2B-E278-C7F8-821A289AF1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01" t="1753" r="37527" b="16943"/>
          <a:stretch>
            <a:fillRect/>
          </a:stretch>
        </p:blipFill>
        <p:spPr>
          <a:xfrm>
            <a:off x="6293320" y="774885"/>
            <a:ext cx="2309901" cy="5116091"/>
          </a:xfrm>
          <a:custGeom>
            <a:avLst/>
            <a:gdLst>
              <a:gd name="connsiteX0" fmla="*/ 0 w 2030216"/>
              <a:gd name="connsiteY0" fmla="*/ 0 h 4496630"/>
              <a:gd name="connsiteX1" fmla="*/ 187727 w 2030216"/>
              <a:gd name="connsiteY1" fmla="*/ 18929 h 4496630"/>
              <a:gd name="connsiteX2" fmla="*/ 2030216 w 2030216"/>
              <a:gd name="connsiteY2" fmla="*/ 2279561 h 4496630"/>
              <a:gd name="connsiteX3" fmla="*/ 381702 w 2030216"/>
              <a:gd name="connsiteY3" fmla="*/ 4491606 h 4496630"/>
              <a:gd name="connsiteX4" fmla="*/ 361645 w 2030216"/>
              <a:gd name="connsiteY4" fmla="*/ 4496630 h 4496630"/>
              <a:gd name="connsiteX5" fmla="*/ 0 w 2030216"/>
              <a:gd name="connsiteY5" fmla="*/ 4496630 h 4496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0216" h="4496630">
                <a:moveTo>
                  <a:pt x="0" y="0"/>
                </a:moveTo>
                <a:lnTo>
                  <a:pt x="187727" y="18929"/>
                </a:lnTo>
                <a:cubicBezTo>
                  <a:pt x="1239232" y="234093"/>
                  <a:pt x="2030216" y="1164461"/>
                  <a:pt x="2030216" y="2279561"/>
                </a:cubicBezTo>
                <a:cubicBezTo>
                  <a:pt x="2030216" y="3324976"/>
                  <a:pt x="1335016" y="4208013"/>
                  <a:pt x="381702" y="4491606"/>
                </a:cubicBezTo>
                <a:lnTo>
                  <a:pt x="361645" y="4496630"/>
                </a:lnTo>
                <a:lnTo>
                  <a:pt x="0" y="4496630"/>
                </a:lnTo>
                <a:close/>
              </a:path>
            </a:pathLst>
          </a:custGeom>
        </p:spPr>
      </p:pic>
      <p:grpSp>
        <p:nvGrpSpPr>
          <p:cNvPr id="277" name="Group 276">
            <a:extLst>
              <a:ext uri="{FF2B5EF4-FFF2-40B4-BE49-F238E27FC236}">
                <a16:creationId xmlns:a16="http://schemas.microsoft.com/office/drawing/2014/main" id="{517368F7-84E0-9BCA-AC16-E0D10096A416}"/>
              </a:ext>
            </a:extLst>
          </p:cNvPr>
          <p:cNvGrpSpPr/>
          <p:nvPr/>
        </p:nvGrpSpPr>
        <p:grpSpPr>
          <a:xfrm>
            <a:off x="515939" y="2479505"/>
            <a:ext cx="5361176" cy="1669416"/>
            <a:chOff x="515938" y="2479505"/>
            <a:chExt cx="11160125" cy="1669416"/>
          </a:xfrm>
        </p:grpSpPr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3827FA71-5842-FD02-B6EA-B782805AD069}"/>
                </a:ext>
              </a:extLst>
            </p:cNvPr>
            <p:cNvCxnSpPr/>
            <p:nvPr/>
          </p:nvCxnSpPr>
          <p:spPr>
            <a:xfrm>
              <a:off x="515938" y="4148921"/>
              <a:ext cx="111601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A86CEA53-C82C-64AA-6B72-2DBDA7E1B141}"/>
                </a:ext>
              </a:extLst>
            </p:cNvPr>
            <p:cNvCxnSpPr/>
            <p:nvPr/>
          </p:nvCxnSpPr>
          <p:spPr>
            <a:xfrm>
              <a:off x="515938" y="2479505"/>
              <a:ext cx="111601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8" name="Picture 187" descr="A person giving a thumbs up&#10;&#10;Description automatically generated with medium confidence">
            <a:extLst>
              <a:ext uri="{FF2B5EF4-FFF2-40B4-BE49-F238E27FC236}">
                <a16:creationId xmlns:a16="http://schemas.microsoft.com/office/drawing/2014/main" id="{A6E458C9-A841-6533-B35D-9C897A9C106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974" y="774887"/>
            <a:ext cx="2309902" cy="5116094"/>
          </a:xfrm>
          <a:custGeom>
            <a:avLst/>
            <a:gdLst>
              <a:gd name="connsiteX0" fmla="*/ 1226380 w 1226380"/>
              <a:gd name="connsiteY0" fmla="*/ 0 h 2716251"/>
              <a:gd name="connsiteX1" fmla="*/ 1226380 w 1226380"/>
              <a:gd name="connsiteY1" fmla="*/ 2716251 h 2716251"/>
              <a:gd name="connsiteX2" fmla="*/ 1007924 w 1226380"/>
              <a:gd name="connsiteY2" fmla="*/ 2716251 h 2716251"/>
              <a:gd name="connsiteX3" fmla="*/ 995808 w 1226380"/>
              <a:gd name="connsiteY3" fmla="*/ 2713216 h 2716251"/>
              <a:gd name="connsiteX4" fmla="*/ 0 w 1226380"/>
              <a:gd name="connsiteY4" fmla="*/ 1377000 h 2716251"/>
              <a:gd name="connsiteX5" fmla="*/ 1112981 w 1226380"/>
              <a:gd name="connsiteY5" fmla="*/ 11434 h 2716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6380" h="2716251">
                <a:moveTo>
                  <a:pt x="1226380" y="0"/>
                </a:moveTo>
                <a:lnTo>
                  <a:pt x="1226380" y="2716251"/>
                </a:lnTo>
                <a:lnTo>
                  <a:pt x="1007924" y="2716251"/>
                </a:lnTo>
                <a:lnTo>
                  <a:pt x="995808" y="2713216"/>
                </a:lnTo>
                <a:cubicBezTo>
                  <a:pt x="419946" y="2541908"/>
                  <a:pt x="0" y="2008497"/>
                  <a:pt x="0" y="1377000"/>
                </a:cubicBezTo>
                <a:cubicBezTo>
                  <a:pt x="0" y="703408"/>
                  <a:pt x="477805" y="141407"/>
                  <a:pt x="1112981" y="11434"/>
                </a:cubicBezTo>
                <a:close/>
              </a:path>
            </a:pathLst>
          </a:custGeom>
        </p:spPr>
      </p:pic>
      <p:sp>
        <p:nvSpPr>
          <p:cNvPr id="269" name="Oval 268">
            <a:extLst>
              <a:ext uri="{FF2B5EF4-FFF2-40B4-BE49-F238E27FC236}">
                <a16:creationId xmlns:a16="http://schemas.microsoft.com/office/drawing/2014/main" id="{20617CCB-AF73-FA6D-B09D-64FECC52D214}"/>
              </a:ext>
            </a:extLst>
          </p:cNvPr>
          <p:cNvSpPr/>
          <p:nvPr/>
        </p:nvSpPr>
        <p:spPr>
          <a:xfrm>
            <a:off x="4719145" y="1968062"/>
            <a:ext cx="2753710" cy="2753710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8B9EB50E-EB51-2AE6-1A07-C7CBE3823271}"/>
              </a:ext>
            </a:extLst>
          </p:cNvPr>
          <p:cNvSpPr/>
          <p:nvPr/>
        </p:nvSpPr>
        <p:spPr>
          <a:xfrm flipH="1">
            <a:off x="6300125" y="1667049"/>
            <a:ext cx="1494338" cy="3355735"/>
          </a:xfrm>
          <a:custGeom>
            <a:avLst/>
            <a:gdLst>
              <a:gd name="connsiteX0" fmla="*/ 1494338 w 1494338"/>
              <a:gd name="connsiteY0" fmla="*/ 0 h 3355735"/>
              <a:gd name="connsiteX1" fmla="*/ 1356162 w 1494338"/>
              <a:gd name="connsiteY1" fmla="*/ 13932 h 3355735"/>
              <a:gd name="connsiteX2" fmla="*/ 0 w 1494338"/>
              <a:gd name="connsiteY2" fmla="*/ 1677868 h 3355735"/>
              <a:gd name="connsiteX3" fmla="*/ 1356162 w 1494338"/>
              <a:gd name="connsiteY3" fmla="*/ 3341809 h 3355735"/>
              <a:gd name="connsiteX4" fmla="*/ 1494338 w 1494338"/>
              <a:gd name="connsiteY4" fmla="*/ 3355735 h 3355735"/>
              <a:gd name="connsiteX5" fmla="*/ 1494338 w 1494338"/>
              <a:gd name="connsiteY5" fmla="*/ 3037946 h 3355735"/>
              <a:gd name="connsiteX6" fmla="*/ 1420979 w 1494338"/>
              <a:gd name="connsiteY6" fmla="*/ 3026750 h 3355735"/>
              <a:gd name="connsiteX7" fmla="*/ 321608 w 1494338"/>
              <a:gd name="connsiteY7" fmla="*/ 1677868 h 3355735"/>
              <a:gd name="connsiteX8" fmla="*/ 1420979 w 1494338"/>
              <a:gd name="connsiteY8" fmla="*/ 328986 h 3355735"/>
              <a:gd name="connsiteX9" fmla="*/ 1494338 w 1494338"/>
              <a:gd name="connsiteY9" fmla="*/ 317790 h 335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4338" h="3355735">
                <a:moveTo>
                  <a:pt x="1494338" y="0"/>
                </a:moveTo>
                <a:lnTo>
                  <a:pt x="1356162" y="13932"/>
                </a:lnTo>
                <a:cubicBezTo>
                  <a:pt x="582203" y="172304"/>
                  <a:pt x="0" y="857100"/>
                  <a:pt x="0" y="1677868"/>
                </a:cubicBezTo>
                <a:cubicBezTo>
                  <a:pt x="0" y="2498641"/>
                  <a:pt x="582203" y="3183431"/>
                  <a:pt x="1356162" y="3341809"/>
                </a:cubicBezTo>
                <a:lnTo>
                  <a:pt x="1494338" y="3355735"/>
                </a:lnTo>
                <a:lnTo>
                  <a:pt x="1494338" y="3037946"/>
                </a:lnTo>
                <a:lnTo>
                  <a:pt x="1420979" y="3026750"/>
                </a:lnTo>
                <a:cubicBezTo>
                  <a:pt x="793569" y="2898364"/>
                  <a:pt x="321608" y="2343232"/>
                  <a:pt x="321608" y="1677868"/>
                </a:cubicBezTo>
                <a:cubicBezTo>
                  <a:pt x="321608" y="1012504"/>
                  <a:pt x="793569" y="457373"/>
                  <a:pt x="1420979" y="328986"/>
                </a:cubicBezTo>
                <a:lnTo>
                  <a:pt x="1494338" y="317790"/>
                </a:lnTo>
                <a:close/>
              </a:path>
            </a:pathLst>
          </a:custGeom>
          <a:solidFill>
            <a:srgbClr val="A20417"/>
          </a:solidFill>
          <a:ln>
            <a:noFill/>
          </a:ln>
          <a:effectLst>
            <a:outerShdw blurRad="127000" dist="635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62BC9C43-989A-10E6-8BC6-ADB95536774F}"/>
              </a:ext>
            </a:extLst>
          </p:cNvPr>
          <p:cNvSpPr/>
          <p:nvPr/>
        </p:nvSpPr>
        <p:spPr>
          <a:xfrm>
            <a:off x="4397538" y="1667049"/>
            <a:ext cx="1494338" cy="3355735"/>
          </a:xfrm>
          <a:custGeom>
            <a:avLst/>
            <a:gdLst>
              <a:gd name="connsiteX0" fmla="*/ 1494338 w 1494338"/>
              <a:gd name="connsiteY0" fmla="*/ 0 h 3355735"/>
              <a:gd name="connsiteX1" fmla="*/ 1494338 w 1494338"/>
              <a:gd name="connsiteY1" fmla="*/ 317790 h 3355735"/>
              <a:gd name="connsiteX2" fmla="*/ 1420978 w 1494338"/>
              <a:gd name="connsiteY2" fmla="*/ 328986 h 3355735"/>
              <a:gd name="connsiteX3" fmla="*/ 321607 w 1494338"/>
              <a:gd name="connsiteY3" fmla="*/ 1677868 h 3355735"/>
              <a:gd name="connsiteX4" fmla="*/ 1420978 w 1494338"/>
              <a:gd name="connsiteY4" fmla="*/ 3026750 h 3355735"/>
              <a:gd name="connsiteX5" fmla="*/ 1494338 w 1494338"/>
              <a:gd name="connsiteY5" fmla="*/ 3037947 h 3355735"/>
              <a:gd name="connsiteX6" fmla="*/ 1494338 w 1494338"/>
              <a:gd name="connsiteY6" fmla="*/ 3355735 h 3355735"/>
              <a:gd name="connsiteX7" fmla="*/ 1356162 w 1494338"/>
              <a:gd name="connsiteY7" fmla="*/ 3341809 h 3355735"/>
              <a:gd name="connsiteX8" fmla="*/ 0 w 1494338"/>
              <a:gd name="connsiteY8" fmla="*/ 1677868 h 3355735"/>
              <a:gd name="connsiteX9" fmla="*/ 1356162 w 1494338"/>
              <a:gd name="connsiteY9" fmla="*/ 13932 h 33557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94338" h="3355735">
                <a:moveTo>
                  <a:pt x="1494338" y="0"/>
                </a:moveTo>
                <a:lnTo>
                  <a:pt x="1494338" y="317790"/>
                </a:lnTo>
                <a:lnTo>
                  <a:pt x="1420978" y="328986"/>
                </a:lnTo>
                <a:cubicBezTo>
                  <a:pt x="793568" y="457373"/>
                  <a:pt x="321607" y="1012504"/>
                  <a:pt x="321607" y="1677868"/>
                </a:cubicBezTo>
                <a:cubicBezTo>
                  <a:pt x="321607" y="2343232"/>
                  <a:pt x="793568" y="2898364"/>
                  <a:pt x="1420978" y="3026750"/>
                </a:cubicBezTo>
                <a:lnTo>
                  <a:pt x="1494338" y="3037947"/>
                </a:lnTo>
                <a:lnTo>
                  <a:pt x="1494338" y="3355735"/>
                </a:lnTo>
                <a:lnTo>
                  <a:pt x="1356162" y="3341809"/>
                </a:lnTo>
                <a:cubicBezTo>
                  <a:pt x="582203" y="3183431"/>
                  <a:pt x="0" y="2498641"/>
                  <a:pt x="0" y="1677868"/>
                </a:cubicBezTo>
                <a:cubicBezTo>
                  <a:pt x="0" y="857100"/>
                  <a:pt x="582203" y="172304"/>
                  <a:pt x="1356162" y="13932"/>
                </a:cubicBezTo>
                <a:close/>
              </a:path>
            </a:pathLst>
          </a:custGeom>
          <a:solidFill>
            <a:srgbClr val="007144"/>
          </a:solidFill>
          <a:ln>
            <a:noFill/>
          </a:ln>
          <a:effectLst>
            <a:outerShdw blurRad="127000" dist="635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83F15D59-0A27-DA2C-9A03-A39AEB32AF44}"/>
              </a:ext>
            </a:extLst>
          </p:cNvPr>
          <p:cNvSpPr txBox="1"/>
          <p:nvPr/>
        </p:nvSpPr>
        <p:spPr>
          <a:xfrm>
            <a:off x="4838537" y="3171098"/>
            <a:ext cx="1114890" cy="32367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US" sz="2400" b="1" dirty="0">
                <a:solidFill>
                  <a:srgbClr val="007144"/>
                </a:solidFill>
                <a:latin typeface="+mj-lt"/>
              </a:rPr>
              <a:t>PROS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CA9C6FAA-76CE-80D3-E4EA-20D616AFB9B1}"/>
              </a:ext>
            </a:extLst>
          </p:cNvPr>
          <p:cNvCxnSpPr>
            <a:cxnSpLocks/>
          </p:cNvCxnSpPr>
          <p:nvPr/>
        </p:nvCxnSpPr>
        <p:spPr>
          <a:xfrm>
            <a:off x="6096000" y="2178105"/>
            <a:ext cx="0" cy="233362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D7D371AA-0073-16C3-7BC8-096245820C57}"/>
              </a:ext>
            </a:extLst>
          </p:cNvPr>
          <p:cNvSpPr txBox="1"/>
          <p:nvPr/>
        </p:nvSpPr>
        <p:spPr>
          <a:xfrm>
            <a:off x="6238568" y="3171098"/>
            <a:ext cx="1114892" cy="323670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algn="ctr"/>
            <a:r>
              <a:rPr lang="en-US" sz="2400" b="1" dirty="0">
                <a:solidFill>
                  <a:srgbClr val="A20417"/>
                </a:solidFill>
                <a:latin typeface="+mj-lt"/>
              </a:rPr>
              <a:t>CONS</a:t>
            </a:r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149048FD-53C3-AB34-6F09-3DC2D3BFFA77}"/>
              </a:ext>
            </a:extLst>
          </p:cNvPr>
          <p:cNvGrpSpPr/>
          <p:nvPr/>
        </p:nvGrpSpPr>
        <p:grpSpPr>
          <a:xfrm>
            <a:off x="515938" y="1012392"/>
            <a:ext cx="2260526" cy="1264810"/>
            <a:chOff x="515938" y="760869"/>
            <a:chExt cx="3073082" cy="1264810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D965B6A-5958-A44F-A516-B26D694C8CB5}"/>
                </a:ext>
              </a:extLst>
            </p:cNvPr>
            <p:cNvSpPr txBox="1"/>
            <p:nvPr/>
          </p:nvSpPr>
          <p:spPr>
            <a:xfrm>
              <a:off x="51593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rgbClr val="007144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F5F99D20-2C2B-B93B-3504-AB2751DB018F}"/>
                </a:ext>
              </a:extLst>
            </p:cNvPr>
            <p:cNvSpPr txBox="1"/>
            <p:nvPr/>
          </p:nvSpPr>
          <p:spPr>
            <a:xfrm>
              <a:off x="515938" y="1163905"/>
              <a:ext cx="3073082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rgbClr val="007144"/>
                  </a:solidFill>
                </a:rPr>
                <a:t>Lorem ipsum dolor sit </a:t>
              </a:r>
              <a:r>
                <a:rPr lang="en-US" sz="1400" dirty="0" err="1">
                  <a:solidFill>
                    <a:srgbClr val="007144"/>
                  </a:solidFill>
                </a:rPr>
                <a:t>amet</a:t>
              </a:r>
              <a:r>
                <a:rPr lang="en-US" sz="1400" dirty="0">
                  <a:solidFill>
                    <a:srgbClr val="007144"/>
                  </a:solidFill>
                </a:rPr>
                <a:t>, </a:t>
              </a:r>
              <a:r>
                <a:rPr lang="en-US" sz="1400" dirty="0" err="1">
                  <a:solidFill>
                    <a:srgbClr val="007144"/>
                  </a:solidFill>
                </a:rPr>
                <a:t>consectetur</a:t>
              </a:r>
              <a:r>
                <a:rPr lang="en-US" sz="1400" dirty="0">
                  <a:solidFill>
                    <a:srgbClr val="007144"/>
                  </a:solidFill>
                </a:rPr>
                <a:t> </a:t>
              </a:r>
              <a:r>
                <a:rPr lang="en-US" sz="1400" dirty="0" err="1">
                  <a:solidFill>
                    <a:srgbClr val="007144"/>
                  </a:solidFill>
                </a:rPr>
                <a:t>adipiscing</a:t>
              </a:r>
              <a:r>
                <a:rPr lang="en-US" sz="1400" dirty="0">
                  <a:solidFill>
                    <a:srgbClr val="007144"/>
                  </a:solidFill>
                </a:rPr>
                <a:t> </a:t>
              </a:r>
              <a:r>
                <a:rPr lang="en-US" sz="1400" dirty="0" err="1">
                  <a:solidFill>
                    <a:srgbClr val="007144"/>
                  </a:solidFill>
                </a:rPr>
                <a:t>elit</a:t>
              </a:r>
              <a:r>
                <a:rPr lang="en-US" sz="1400" dirty="0">
                  <a:solidFill>
                    <a:srgbClr val="007144"/>
                  </a:solidFill>
                </a:rPr>
                <a:t>, 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.</a:t>
              </a:r>
              <a:endParaRPr lang="en-US" sz="1400" dirty="0">
                <a:solidFill>
                  <a:srgbClr val="007144"/>
                </a:solidFill>
              </a:endParaRP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ADCE839-7E50-48F7-9AF0-16862FB6596A}"/>
              </a:ext>
            </a:extLst>
          </p:cNvPr>
          <p:cNvGrpSpPr/>
          <p:nvPr/>
        </p:nvGrpSpPr>
        <p:grpSpPr>
          <a:xfrm>
            <a:off x="515938" y="2681810"/>
            <a:ext cx="2260526" cy="1264810"/>
            <a:chOff x="515938" y="760869"/>
            <a:chExt cx="3073082" cy="1264810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AEB9210C-C4E9-A9D4-CAA7-BC1A3065DEAB}"/>
                </a:ext>
              </a:extLst>
            </p:cNvPr>
            <p:cNvSpPr txBox="1"/>
            <p:nvPr/>
          </p:nvSpPr>
          <p:spPr>
            <a:xfrm>
              <a:off x="51593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rgbClr val="007144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309D141E-7D44-46F3-B4E6-ED0F2DEF2066}"/>
                </a:ext>
              </a:extLst>
            </p:cNvPr>
            <p:cNvSpPr txBox="1"/>
            <p:nvPr/>
          </p:nvSpPr>
          <p:spPr>
            <a:xfrm>
              <a:off x="515938" y="1163905"/>
              <a:ext cx="3073082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rgbClr val="007144"/>
                  </a:solidFill>
                </a:rPr>
                <a:t>Lorem ipsum dolor sit </a:t>
              </a:r>
              <a:r>
                <a:rPr lang="en-US" sz="1400" dirty="0" err="1">
                  <a:solidFill>
                    <a:srgbClr val="007144"/>
                  </a:solidFill>
                </a:rPr>
                <a:t>amet</a:t>
              </a:r>
              <a:r>
                <a:rPr lang="en-US" sz="1400" dirty="0">
                  <a:solidFill>
                    <a:srgbClr val="007144"/>
                  </a:solidFill>
                </a:rPr>
                <a:t>, </a:t>
              </a:r>
              <a:r>
                <a:rPr lang="en-US" sz="1400" dirty="0" err="1">
                  <a:solidFill>
                    <a:srgbClr val="007144"/>
                  </a:solidFill>
                </a:rPr>
                <a:t>consectetur</a:t>
              </a:r>
              <a:r>
                <a:rPr lang="en-US" sz="1400" dirty="0">
                  <a:solidFill>
                    <a:srgbClr val="007144"/>
                  </a:solidFill>
                </a:rPr>
                <a:t> </a:t>
              </a:r>
              <a:r>
                <a:rPr lang="en-US" sz="1400" dirty="0" err="1">
                  <a:solidFill>
                    <a:srgbClr val="007144"/>
                  </a:solidFill>
                </a:rPr>
                <a:t>adipiscing</a:t>
              </a:r>
              <a:r>
                <a:rPr lang="en-US" sz="1400" dirty="0">
                  <a:solidFill>
                    <a:srgbClr val="007144"/>
                  </a:solidFill>
                </a:rPr>
                <a:t> </a:t>
              </a:r>
              <a:r>
                <a:rPr lang="en-US" sz="1400" dirty="0" err="1">
                  <a:solidFill>
                    <a:srgbClr val="007144"/>
                  </a:solidFill>
                </a:rPr>
                <a:t>elit</a:t>
              </a:r>
              <a:r>
                <a:rPr lang="en-US" sz="1400" dirty="0">
                  <a:solidFill>
                    <a:srgbClr val="007144"/>
                  </a:solidFill>
                </a:rPr>
                <a:t>, 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.</a:t>
              </a:r>
              <a:endParaRPr lang="en-US" sz="1400" dirty="0">
                <a:solidFill>
                  <a:srgbClr val="007144"/>
                </a:solidFill>
              </a:endParaRPr>
            </a:p>
          </p:txBody>
        </p:sp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F150CCC-7C62-5384-C02D-2090FF115D72}"/>
              </a:ext>
            </a:extLst>
          </p:cNvPr>
          <p:cNvGrpSpPr/>
          <p:nvPr/>
        </p:nvGrpSpPr>
        <p:grpSpPr>
          <a:xfrm>
            <a:off x="515938" y="4351226"/>
            <a:ext cx="2260526" cy="1264810"/>
            <a:chOff x="515938" y="760869"/>
            <a:chExt cx="3073082" cy="1264810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68CEAE62-68F1-E340-8FF8-3F9ACDB865AE}"/>
                </a:ext>
              </a:extLst>
            </p:cNvPr>
            <p:cNvSpPr txBox="1"/>
            <p:nvPr/>
          </p:nvSpPr>
          <p:spPr>
            <a:xfrm>
              <a:off x="51593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rgbClr val="007144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679ED32-92C2-5002-ACEE-607C2E6FE08E}"/>
                </a:ext>
              </a:extLst>
            </p:cNvPr>
            <p:cNvSpPr txBox="1"/>
            <p:nvPr/>
          </p:nvSpPr>
          <p:spPr>
            <a:xfrm>
              <a:off x="515938" y="1163905"/>
              <a:ext cx="3073082" cy="86177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rgbClr val="007144"/>
                  </a:solidFill>
                </a:rPr>
                <a:t>Lorem ipsum dolor sit </a:t>
              </a:r>
              <a:r>
                <a:rPr lang="en-US" sz="1400" dirty="0" err="1">
                  <a:solidFill>
                    <a:srgbClr val="007144"/>
                  </a:solidFill>
                </a:rPr>
                <a:t>amet</a:t>
              </a:r>
              <a:r>
                <a:rPr lang="en-US" sz="1400" dirty="0">
                  <a:solidFill>
                    <a:srgbClr val="007144"/>
                  </a:solidFill>
                </a:rPr>
                <a:t>, </a:t>
              </a:r>
              <a:r>
                <a:rPr lang="en-US" sz="1400" dirty="0" err="1">
                  <a:solidFill>
                    <a:srgbClr val="007144"/>
                  </a:solidFill>
                </a:rPr>
                <a:t>consectetur</a:t>
              </a:r>
              <a:r>
                <a:rPr lang="en-US" sz="1400" dirty="0">
                  <a:solidFill>
                    <a:srgbClr val="007144"/>
                  </a:solidFill>
                </a:rPr>
                <a:t> </a:t>
              </a:r>
              <a:r>
                <a:rPr lang="en-US" sz="1400" dirty="0" err="1">
                  <a:solidFill>
                    <a:srgbClr val="007144"/>
                  </a:solidFill>
                </a:rPr>
                <a:t>adipiscing</a:t>
              </a:r>
              <a:r>
                <a:rPr lang="en-US" sz="1400" dirty="0">
                  <a:solidFill>
                    <a:srgbClr val="007144"/>
                  </a:solidFill>
                </a:rPr>
                <a:t> </a:t>
              </a:r>
              <a:r>
                <a:rPr lang="en-US" sz="1400" dirty="0" err="1">
                  <a:solidFill>
                    <a:srgbClr val="007144"/>
                  </a:solidFill>
                </a:rPr>
                <a:t>elit</a:t>
              </a:r>
              <a:r>
                <a:rPr lang="en-US" sz="1400" dirty="0">
                  <a:solidFill>
                    <a:srgbClr val="007144"/>
                  </a:solidFill>
                </a:rPr>
                <a:t>, 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rgbClr val="007144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rgbClr val="007144"/>
                  </a:solidFill>
                  <a:effectLst/>
                </a:rPr>
                <a:t>.</a:t>
              </a:r>
              <a:endParaRPr lang="en-US" sz="1400" dirty="0">
                <a:solidFill>
                  <a:srgbClr val="007144"/>
                </a:solidFill>
              </a:endParaRPr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9597701-77CC-19DC-248B-CC47B8759A14}"/>
              </a:ext>
            </a:extLst>
          </p:cNvPr>
          <p:cNvGrpSpPr/>
          <p:nvPr/>
        </p:nvGrpSpPr>
        <p:grpSpPr>
          <a:xfrm>
            <a:off x="9415537" y="958531"/>
            <a:ext cx="2260526" cy="1372532"/>
            <a:chOff x="515938" y="760869"/>
            <a:chExt cx="3073082" cy="1372532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4951CB31-FB3B-6CE4-F96D-F833053D9281}"/>
                </a:ext>
              </a:extLst>
            </p:cNvPr>
            <p:cNvSpPr txBox="1"/>
            <p:nvPr/>
          </p:nvSpPr>
          <p:spPr>
            <a:xfrm>
              <a:off x="151415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rgbClr val="A20417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97F739FC-2BA4-044B-7DE2-39127ADD406D}"/>
                </a:ext>
              </a:extLst>
            </p:cNvPr>
            <p:cNvSpPr txBox="1"/>
            <p:nvPr/>
          </p:nvSpPr>
          <p:spPr>
            <a:xfrm>
              <a:off x="515938" y="1056183"/>
              <a:ext cx="3073082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rgbClr val="A20417"/>
                  </a:solidFill>
                </a:rPr>
                <a:t>Lorem ipsum dolor sit </a:t>
              </a:r>
              <a:r>
                <a:rPr lang="en-US" sz="1400" dirty="0" err="1">
                  <a:solidFill>
                    <a:srgbClr val="A20417"/>
                  </a:solidFill>
                </a:rPr>
                <a:t>amet</a:t>
              </a:r>
              <a:r>
                <a:rPr lang="en-US" sz="1400" dirty="0">
                  <a:solidFill>
                    <a:srgbClr val="A20417"/>
                  </a:solidFill>
                </a:rPr>
                <a:t>, </a:t>
              </a:r>
              <a:r>
                <a:rPr lang="en-US" sz="1400" dirty="0" err="1">
                  <a:solidFill>
                    <a:srgbClr val="A20417"/>
                  </a:solidFill>
                </a:rPr>
                <a:t>consectetur</a:t>
              </a:r>
              <a:r>
                <a:rPr lang="en-US" sz="1400" dirty="0">
                  <a:solidFill>
                    <a:srgbClr val="A20417"/>
                  </a:solidFill>
                </a:rPr>
                <a:t> </a:t>
              </a:r>
              <a:r>
                <a:rPr lang="en-US" sz="1400" dirty="0" err="1">
                  <a:solidFill>
                    <a:srgbClr val="A20417"/>
                  </a:solidFill>
                </a:rPr>
                <a:t>adipiscing</a:t>
              </a:r>
              <a:r>
                <a:rPr lang="en-US" sz="1400" dirty="0">
                  <a:solidFill>
                    <a:srgbClr val="A20417"/>
                  </a:solidFill>
                </a:rPr>
                <a:t> </a:t>
              </a:r>
              <a:r>
                <a:rPr lang="en-US" sz="1400" dirty="0" err="1">
                  <a:solidFill>
                    <a:srgbClr val="A20417"/>
                  </a:solidFill>
                </a:rPr>
                <a:t>elit</a:t>
              </a:r>
              <a:r>
                <a:rPr lang="en-US" sz="1400" dirty="0">
                  <a:solidFill>
                    <a:srgbClr val="A20417"/>
                  </a:solidFill>
                </a:rPr>
                <a:t>, 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.</a:t>
              </a:r>
              <a:endParaRPr lang="en-US" sz="1400" dirty="0">
                <a:solidFill>
                  <a:srgbClr val="A20417"/>
                </a:solidFill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F40B2E71-20F2-9DD8-1B47-CD14CADDFDCE}"/>
              </a:ext>
            </a:extLst>
          </p:cNvPr>
          <p:cNvGrpSpPr/>
          <p:nvPr/>
        </p:nvGrpSpPr>
        <p:grpSpPr>
          <a:xfrm>
            <a:off x="9415537" y="2627947"/>
            <a:ext cx="2260526" cy="1372532"/>
            <a:chOff x="515938" y="760869"/>
            <a:chExt cx="3073082" cy="1372532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33B66711-560A-2416-5D9B-6E141A842346}"/>
                </a:ext>
              </a:extLst>
            </p:cNvPr>
            <p:cNvSpPr txBox="1"/>
            <p:nvPr/>
          </p:nvSpPr>
          <p:spPr>
            <a:xfrm>
              <a:off x="151415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rgbClr val="A20417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5B7AFD5F-9AC9-AC5B-AFFE-199FA644D6B4}"/>
                </a:ext>
              </a:extLst>
            </p:cNvPr>
            <p:cNvSpPr txBox="1"/>
            <p:nvPr/>
          </p:nvSpPr>
          <p:spPr>
            <a:xfrm>
              <a:off x="515938" y="1056183"/>
              <a:ext cx="3073082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rgbClr val="A20417"/>
                  </a:solidFill>
                </a:rPr>
                <a:t>Lorem ipsum dolor sit </a:t>
              </a:r>
              <a:r>
                <a:rPr lang="en-US" sz="1400" dirty="0" err="1">
                  <a:solidFill>
                    <a:srgbClr val="A20417"/>
                  </a:solidFill>
                </a:rPr>
                <a:t>amet</a:t>
              </a:r>
              <a:r>
                <a:rPr lang="en-US" sz="1400" dirty="0">
                  <a:solidFill>
                    <a:srgbClr val="A20417"/>
                  </a:solidFill>
                </a:rPr>
                <a:t>, </a:t>
              </a:r>
              <a:r>
                <a:rPr lang="en-US" sz="1400" dirty="0" err="1">
                  <a:solidFill>
                    <a:srgbClr val="A20417"/>
                  </a:solidFill>
                </a:rPr>
                <a:t>consectetur</a:t>
              </a:r>
              <a:r>
                <a:rPr lang="en-US" sz="1400" dirty="0">
                  <a:solidFill>
                    <a:srgbClr val="A20417"/>
                  </a:solidFill>
                </a:rPr>
                <a:t> </a:t>
              </a:r>
              <a:r>
                <a:rPr lang="en-US" sz="1400" dirty="0" err="1">
                  <a:solidFill>
                    <a:srgbClr val="A20417"/>
                  </a:solidFill>
                </a:rPr>
                <a:t>adipiscing</a:t>
              </a:r>
              <a:r>
                <a:rPr lang="en-US" sz="1400" dirty="0">
                  <a:solidFill>
                    <a:srgbClr val="A20417"/>
                  </a:solidFill>
                </a:rPr>
                <a:t> </a:t>
              </a:r>
              <a:r>
                <a:rPr lang="en-US" sz="1400" dirty="0" err="1">
                  <a:solidFill>
                    <a:srgbClr val="A20417"/>
                  </a:solidFill>
                </a:rPr>
                <a:t>elit</a:t>
              </a:r>
              <a:r>
                <a:rPr lang="en-US" sz="1400" dirty="0">
                  <a:solidFill>
                    <a:srgbClr val="A20417"/>
                  </a:solidFill>
                </a:rPr>
                <a:t>, 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.</a:t>
              </a:r>
              <a:endParaRPr lang="en-US" sz="1400" dirty="0">
                <a:solidFill>
                  <a:srgbClr val="A20417"/>
                </a:solidFill>
              </a:endParaRPr>
            </a:p>
          </p:txBody>
        </p:sp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27535B0E-ADF9-6DA8-6AEF-B596361BC48F}"/>
              </a:ext>
            </a:extLst>
          </p:cNvPr>
          <p:cNvGrpSpPr/>
          <p:nvPr/>
        </p:nvGrpSpPr>
        <p:grpSpPr>
          <a:xfrm>
            <a:off x="9415537" y="4297365"/>
            <a:ext cx="2260526" cy="1372532"/>
            <a:chOff x="515938" y="760869"/>
            <a:chExt cx="3073082" cy="1372532"/>
          </a:xfrm>
        </p:grpSpPr>
        <p:sp>
          <p:nvSpPr>
            <p:cNvPr id="174" name="TextBox 173">
              <a:extLst>
                <a:ext uri="{FF2B5EF4-FFF2-40B4-BE49-F238E27FC236}">
                  <a16:creationId xmlns:a16="http://schemas.microsoft.com/office/drawing/2014/main" id="{4AD23A18-1884-BCCD-1800-BA0736EEA2D3}"/>
                </a:ext>
              </a:extLst>
            </p:cNvPr>
            <p:cNvSpPr txBox="1"/>
            <p:nvPr/>
          </p:nvSpPr>
          <p:spPr>
            <a:xfrm>
              <a:off x="151415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algn="r"/>
              <a:r>
                <a:rPr lang="en-US" sz="1600" b="1" dirty="0">
                  <a:solidFill>
                    <a:srgbClr val="A20417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175" name="TextBox 174">
              <a:extLst>
                <a:ext uri="{FF2B5EF4-FFF2-40B4-BE49-F238E27FC236}">
                  <a16:creationId xmlns:a16="http://schemas.microsoft.com/office/drawing/2014/main" id="{8CE6EECF-AA88-64B7-E56B-E114E22DA5E9}"/>
                </a:ext>
              </a:extLst>
            </p:cNvPr>
            <p:cNvSpPr txBox="1"/>
            <p:nvPr/>
          </p:nvSpPr>
          <p:spPr>
            <a:xfrm>
              <a:off x="515938" y="1056183"/>
              <a:ext cx="3073082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>
                  <a:solidFill>
                    <a:srgbClr val="A20417"/>
                  </a:solidFill>
                </a:rPr>
                <a:t>Lorem ipsum dolor sit </a:t>
              </a:r>
              <a:r>
                <a:rPr lang="en-US" sz="1400" dirty="0" err="1">
                  <a:solidFill>
                    <a:srgbClr val="A20417"/>
                  </a:solidFill>
                </a:rPr>
                <a:t>amet</a:t>
              </a:r>
              <a:r>
                <a:rPr lang="en-US" sz="1400" dirty="0">
                  <a:solidFill>
                    <a:srgbClr val="A20417"/>
                  </a:solidFill>
                </a:rPr>
                <a:t>, </a:t>
              </a:r>
              <a:r>
                <a:rPr lang="en-US" sz="1400" dirty="0" err="1">
                  <a:solidFill>
                    <a:srgbClr val="A20417"/>
                  </a:solidFill>
                </a:rPr>
                <a:t>consectetur</a:t>
              </a:r>
              <a:r>
                <a:rPr lang="en-US" sz="1400" dirty="0">
                  <a:solidFill>
                    <a:srgbClr val="A20417"/>
                  </a:solidFill>
                </a:rPr>
                <a:t> </a:t>
              </a:r>
              <a:r>
                <a:rPr lang="en-US" sz="1400" dirty="0" err="1">
                  <a:solidFill>
                    <a:srgbClr val="A20417"/>
                  </a:solidFill>
                </a:rPr>
                <a:t>adipiscing</a:t>
              </a:r>
              <a:r>
                <a:rPr lang="en-US" sz="1400" dirty="0">
                  <a:solidFill>
                    <a:srgbClr val="A20417"/>
                  </a:solidFill>
                </a:rPr>
                <a:t> </a:t>
              </a:r>
              <a:r>
                <a:rPr lang="en-US" sz="1400" dirty="0" err="1">
                  <a:solidFill>
                    <a:srgbClr val="A20417"/>
                  </a:solidFill>
                </a:rPr>
                <a:t>elit</a:t>
              </a:r>
              <a:r>
                <a:rPr lang="en-US" sz="1400" dirty="0">
                  <a:solidFill>
                    <a:srgbClr val="A20417"/>
                  </a:solidFill>
                </a:rPr>
                <a:t>, 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rgbClr val="A20417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rgbClr val="A20417"/>
                  </a:solidFill>
                  <a:effectLst/>
                </a:rPr>
                <a:t>.</a:t>
              </a:r>
              <a:endParaRPr lang="en-US" sz="1400" dirty="0">
                <a:solidFill>
                  <a:srgbClr val="A20417"/>
                </a:solidFill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A0BC0407-CE67-12EE-56EE-8C007DFDDC7C}"/>
              </a:ext>
            </a:extLst>
          </p:cNvPr>
          <p:cNvGrpSpPr/>
          <p:nvPr/>
        </p:nvGrpSpPr>
        <p:grpSpPr>
          <a:xfrm>
            <a:off x="5158840" y="3655615"/>
            <a:ext cx="474283" cy="474283"/>
            <a:chOff x="4276786" y="1375502"/>
            <a:chExt cx="474283" cy="474283"/>
          </a:xfrm>
        </p:grpSpPr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A42E2654-EC01-5936-14EC-475E3C17C5A5}"/>
                </a:ext>
              </a:extLst>
            </p:cNvPr>
            <p:cNvSpPr/>
            <p:nvPr/>
          </p:nvSpPr>
          <p:spPr>
            <a:xfrm>
              <a:off x="4276786" y="1375502"/>
              <a:ext cx="474283" cy="474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3" name="Group 192">
              <a:extLst>
                <a:ext uri="{FF2B5EF4-FFF2-40B4-BE49-F238E27FC236}">
                  <a16:creationId xmlns:a16="http://schemas.microsoft.com/office/drawing/2014/main" id="{E914C038-37CA-5FFC-BB7C-0C98ECD8965F}"/>
                </a:ext>
              </a:extLst>
            </p:cNvPr>
            <p:cNvGrpSpPr/>
            <p:nvPr/>
          </p:nvGrpSpPr>
          <p:grpSpPr>
            <a:xfrm>
              <a:off x="4370921" y="1480133"/>
              <a:ext cx="286013" cy="265021"/>
              <a:chOff x="2982913" y="6350"/>
              <a:chExt cx="346075" cy="320675"/>
            </a:xfrm>
          </p:grpSpPr>
          <p:sp>
            <p:nvSpPr>
              <p:cNvPr id="194" name="Freeform 80">
                <a:extLst>
                  <a:ext uri="{FF2B5EF4-FFF2-40B4-BE49-F238E27FC236}">
                    <a16:creationId xmlns:a16="http://schemas.microsoft.com/office/drawing/2014/main" id="{5A428D58-873B-C1F5-4459-FD7917157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6350"/>
                <a:ext cx="269875" cy="304800"/>
              </a:xfrm>
              <a:custGeom>
                <a:avLst/>
                <a:gdLst>
                  <a:gd name="T0" fmla="*/ 58 w 72"/>
                  <a:gd name="T1" fmla="*/ 59 h 81"/>
                  <a:gd name="T2" fmla="*/ 58 w 72"/>
                  <a:gd name="T3" fmla="*/ 59 h 81"/>
                  <a:gd name="T4" fmla="*/ 64 w 72"/>
                  <a:gd name="T5" fmla="*/ 65 h 81"/>
                  <a:gd name="T6" fmla="*/ 58 w 72"/>
                  <a:gd name="T7" fmla="*/ 71 h 81"/>
                  <a:gd name="T8" fmla="*/ 54 w 72"/>
                  <a:gd name="T9" fmla="*/ 71 h 81"/>
                  <a:gd name="T10" fmla="*/ 60 w 72"/>
                  <a:gd name="T11" fmla="*/ 77 h 81"/>
                  <a:gd name="T12" fmla="*/ 54 w 72"/>
                  <a:gd name="T13" fmla="*/ 81 h 81"/>
                  <a:gd name="T14" fmla="*/ 28 w 72"/>
                  <a:gd name="T15" fmla="*/ 81 h 81"/>
                  <a:gd name="T16" fmla="*/ 0 w 72"/>
                  <a:gd name="T17" fmla="*/ 77 h 81"/>
                  <a:gd name="T18" fmla="*/ 0 w 72"/>
                  <a:gd name="T19" fmla="*/ 43 h 81"/>
                  <a:gd name="T20" fmla="*/ 26 w 72"/>
                  <a:gd name="T21" fmla="*/ 9 h 81"/>
                  <a:gd name="T22" fmla="*/ 38 w 72"/>
                  <a:gd name="T23" fmla="*/ 12 h 81"/>
                  <a:gd name="T24" fmla="*/ 34 w 72"/>
                  <a:gd name="T25" fmla="*/ 33 h 81"/>
                  <a:gd name="T26" fmla="*/ 66 w 72"/>
                  <a:gd name="T27" fmla="*/ 33 h 81"/>
                  <a:gd name="T28" fmla="*/ 72 w 72"/>
                  <a:gd name="T29" fmla="*/ 39 h 81"/>
                  <a:gd name="T30" fmla="*/ 66 w 72"/>
                  <a:gd name="T31" fmla="*/ 47 h 81"/>
                  <a:gd name="T32" fmla="*/ 62 w 72"/>
                  <a:gd name="T33" fmla="*/ 47 h 81"/>
                  <a:gd name="T34" fmla="*/ 68 w 72"/>
                  <a:gd name="T35" fmla="*/ 53 h 81"/>
                  <a:gd name="T36" fmla="*/ 62 w 72"/>
                  <a:gd name="T37" fmla="*/ 59 h 81"/>
                  <a:gd name="T38" fmla="*/ 58 w 72"/>
                  <a:gd name="T39" fmla="*/ 5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81">
                    <a:moveTo>
                      <a:pt x="58" y="59"/>
                    </a:moveTo>
                    <a:cubicBezTo>
                      <a:pt x="58" y="59"/>
                      <a:pt x="58" y="59"/>
                      <a:pt x="58" y="59"/>
                    </a:cubicBezTo>
                    <a:cubicBezTo>
                      <a:pt x="61" y="59"/>
                      <a:pt x="64" y="62"/>
                      <a:pt x="64" y="65"/>
                    </a:cubicBezTo>
                    <a:cubicBezTo>
                      <a:pt x="64" y="68"/>
                      <a:pt x="61" y="71"/>
                      <a:pt x="58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7" y="71"/>
                      <a:pt x="60" y="74"/>
                      <a:pt x="60" y="77"/>
                    </a:cubicBezTo>
                    <a:cubicBezTo>
                      <a:pt x="60" y="80"/>
                      <a:pt x="57" y="81"/>
                      <a:pt x="54" y="81"/>
                    </a:cubicBezTo>
                    <a:cubicBezTo>
                      <a:pt x="54" y="81"/>
                      <a:pt x="38" y="81"/>
                      <a:pt x="28" y="81"/>
                    </a:cubicBezTo>
                    <a:cubicBezTo>
                      <a:pt x="17" y="81"/>
                      <a:pt x="14" y="79"/>
                      <a:pt x="0" y="7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0" y="43"/>
                      <a:pt x="26" y="25"/>
                      <a:pt x="26" y="9"/>
                    </a:cubicBezTo>
                    <a:cubicBezTo>
                      <a:pt x="26" y="3"/>
                      <a:pt x="35" y="0"/>
                      <a:pt x="38" y="12"/>
                    </a:cubicBezTo>
                    <a:cubicBezTo>
                      <a:pt x="40" y="19"/>
                      <a:pt x="34" y="33"/>
                      <a:pt x="3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72" y="36"/>
                      <a:pt x="72" y="39"/>
                    </a:cubicBezTo>
                    <a:cubicBezTo>
                      <a:pt x="72" y="42"/>
                      <a:pt x="69" y="47"/>
                      <a:pt x="66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7"/>
                      <a:pt x="68" y="50"/>
                      <a:pt x="68" y="53"/>
                    </a:cubicBezTo>
                    <a:cubicBezTo>
                      <a:pt x="68" y="56"/>
                      <a:pt x="65" y="59"/>
                      <a:pt x="62" y="59"/>
                    </a:cubicBezTo>
                    <a:cubicBezTo>
                      <a:pt x="58" y="59"/>
                      <a:pt x="58" y="59"/>
                      <a:pt x="58" y="59"/>
                    </a:cubicBezTo>
                  </a:path>
                </a:pathLst>
              </a:custGeom>
              <a:noFill/>
              <a:ln w="12700" cap="rnd">
                <a:solidFill>
                  <a:srgbClr val="00714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5" name="Rectangle 81">
                <a:extLst>
                  <a:ext uri="{FF2B5EF4-FFF2-40B4-BE49-F238E27FC236}">
                    <a16:creationId xmlns:a16="http://schemas.microsoft.com/office/drawing/2014/main" id="{2C6B5A6B-001F-F351-3E4B-AE969D857C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913" y="146050"/>
                <a:ext cx="76200" cy="180975"/>
              </a:xfrm>
              <a:prstGeom prst="rect">
                <a:avLst/>
              </a:prstGeom>
              <a:noFill/>
              <a:ln w="12700" cap="rnd">
                <a:solidFill>
                  <a:srgbClr val="00714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6" name="Oval 82">
                <a:extLst>
                  <a:ext uri="{FF2B5EF4-FFF2-40B4-BE49-F238E27FC236}">
                    <a16:creationId xmlns:a16="http://schemas.microsoft.com/office/drawing/2014/main" id="{1B03EFEF-E87C-060F-D96A-6286DF21B8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013" y="288925"/>
                <a:ext cx="15875" cy="14288"/>
              </a:xfrm>
              <a:prstGeom prst="ellipse">
                <a:avLst/>
              </a:prstGeom>
              <a:solidFill>
                <a:srgbClr val="00714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D42E0DCB-4A85-13F4-3AA8-605729F8A70A}"/>
              </a:ext>
            </a:extLst>
          </p:cNvPr>
          <p:cNvGrpSpPr/>
          <p:nvPr/>
        </p:nvGrpSpPr>
        <p:grpSpPr>
          <a:xfrm>
            <a:off x="6558872" y="2521861"/>
            <a:ext cx="474283" cy="474283"/>
            <a:chOff x="7393577" y="1019186"/>
            <a:chExt cx="474283" cy="474283"/>
          </a:xfrm>
        </p:grpSpPr>
        <p:sp>
          <p:nvSpPr>
            <p:cNvPr id="198" name="Oval 197">
              <a:extLst>
                <a:ext uri="{FF2B5EF4-FFF2-40B4-BE49-F238E27FC236}">
                  <a16:creationId xmlns:a16="http://schemas.microsoft.com/office/drawing/2014/main" id="{B2DC1897-50D1-C59D-ADA4-72AA57F6AD12}"/>
                </a:ext>
              </a:extLst>
            </p:cNvPr>
            <p:cNvSpPr/>
            <p:nvPr/>
          </p:nvSpPr>
          <p:spPr>
            <a:xfrm>
              <a:off x="7393577" y="1019186"/>
              <a:ext cx="474283" cy="474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500A117F-FB45-0A39-3232-245CA8A8EB90}"/>
                </a:ext>
              </a:extLst>
            </p:cNvPr>
            <p:cNvGrpSpPr/>
            <p:nvPr/>
          </p:nvGrpSpPr>
          <p:grpSpPr>
            <a:xfrm flipV="1">
              <a:off x="7487712" y="1123817"/>
              <a:ext cx="286013" cy="265021"/>
              <a:chOff x="2982913" y="6350"/>
              <a:chExt cx="346075" cy="320675"/>
            </a:xfrm>
          </p:grpSpPr>
          <p:sp>
            <p:nvSpPr>
              <p:cNvPr id="200" name="Freeform 80">
                <a:extLst>
                  <a:ext uri="{FF2B5EF4-FFF2-40B4-BE49-F238E27FC236}">
                    <a16:creationId xmlns:a16="http://schemas.microsoft.com/office/drawing/2014/main" id="{DE61FB79-D536-4AF1-5742-14A6D1CEB9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6350"/>
                <a:ext cx="269875" cy="304800"/>
              </a:xfrm>
              <a:custGeom>
                <a:avLst/>
                <a:gdLst>
                  <a:gd name="T0" fmla="*/ 58 w 72"/>
                  <a:gd name="T1" fmla="*/ 59 h 81"/>
                  <a:gd name="T2" fmla="*/ 58 w 72"/>
                  <a:gd name="T3" fmla="*/ 59 h 81"/>
                  <a:gd name="T4" fmla="*/ 64 w 72"/>
                  <a:gd name="T5" fmla="*/ 65 h 81"/>
                  <a:gd name="T6" fmla="*/ 58 w 72"/>
                  <a:gd name="T7" fmla="*/ 71 h 81"/>
                  <a:gd name="T8" fmla="*/ 54 w 72"/>
                  <a:gd name="T9" fmla="*/ 71 h 81"/>
                  <a:gd name="T10" fmla="*/ 60 w 72"/>
                  <a:gd name="T11" fmla="*/ 77 h 81"/>
                  <a:gd name="T12" fmla="*/ 54 w 72"/>
                  <a:gd name="T13" fmla="*/ 81 h 81"/>
                  <a:gd name="T14" fmla="*/ 28 w 72"/>
                  <a:gd name="T15" fmla="*/ 81 h 81"/>
                  <a:gd name="T16" fmla="*/ 0 w 72"/>
                  <a:gd name="T17" fmla="*/ 77 h 81"/>
                  <a:gd name="T18" fmla="*/ 0 w 72"/>
                  <a:gd name="T19" fmla="*/ 43 h 81"/>
                  <a:gd name="T20" fmla="*/ 26 w 72"/>
                  <a:gd name="T21" fmla="*/ 9 h 81"/>
                  <a:gd name="T22" fmla="*/ 38 w 72"/>
                  <a:gd name="T23" fmla="*/ 12 h 81"/>
                  <a:gd name="T24" fmla="*/ 34 w 72"/>
                  <a:gd name="T25" fmla="*/ 33 h 81"/>
                  <a:gd name="T26" fmla="*/ 66 w 72"/>
                  <a:gd name="T27" fmla="*/ 33 h 81"/>
                  <a:gd name="T28" fmla="*/ 72 w 72"/>
                  <a:gd name="T29" fmla="*/ 39 h 81"/>
                  <a:gd name="T30" fmla="*/ 66 w 72"/>
                  <a:gd name="T31" fmla="*/ 47 h 81"/>
                  <a:gd name="T32" fmla="*/ 62 w 72"/>
                  <a:gd name="T33" fmla="*/ 47 h 81"/>
                  <a:gd name="T34" fmla="*/ 68 w 72"/>
                  <a:gd name="T35" fmla="*/ 53 h 81"/>
                  <a:gd name="T36" fmla="*/ 62 w 72"/>
                  <a:gd name="T37" fmla="*/ 59 h 81"/>
                  <a:gd name="T38" fmla="*/ 58 w 72"/>
                  <a:gd name="T39" fmla="*/ 5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81">
                    <a:moveTo>
                      <a:pt x="58" y="59"/>
                    </a:moveTo>
                    <a:cubicBezTo>
                      <a:pt x="58" y="59"/>
                      <a:pt x="58" y="59"/>
                      <a:pt x="58" y="59"/>
                    </a:cubicBezTo>
                    <a:cubicBezTo>
                      <a:pt x="61" y="59"/>
                      <a:pt x="64" y="62"/>
                      <a:pt x="64" y="65"/>
                    </a:cubicBezTo>
                    <a:cubicBezTo>
                      <a:pt x="64" y="68"/>
                      <a:pt x="61" y="71"/>
                      <a:pt x="58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7" y="71"/>
                      <a:pt x="60" y="74"/>
                      <a:pt x="60" y="77"/>
                    </a:cubicBezTo>
                    <a:cubicBezTo>
                      <a:pt x="60" y="80"/>
                      <a:pt x="57" y="81"/>
                      <a:pt x="54" y="81"/>
                    </a:cubicBezTo>
                    <a:cubicBezTo>
                      <a:pt x="54" y="81"/>
                      <a:pt x="38" y="81"/>
                      <a:pt x="28" y="81"/>
                    </a:cubicBezTo>
                    <a:cubicBezTo>
                      <a:pt x="17" y="81"/>
                      <a:pt x="14" y="79"/>
                      <a:pt x="0" y="7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0" y="43"/>
                      <a:pt x="26" y="25"/>
                      <a:pt x="26" y="9"/>
                    </a:cubicBezTo>
                    <a:cubicBezTo>
                      <a:pt x="26" y="3"/>
                      <a:pt x="35" y="0"/>
                      <a:pt x="38" y="12"/>
                    </a:cubicBezTo>
                    <a:cubicBezTo>
                      <a:pt x="40" y="19"/>
                      <a:pt x="34" y="33"/>
                      <a:pt x="3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72" y="36"/>
                      <a:pt x="72" y="39"/>
                    </a:cubicBezTo>
                    <a:cubicBezTo>
                      <a:pt x="72" y="42"/>
                      <a:pt x="69" y="47"/>
                      <a:pt x="66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7"/>
                      <a:pt x="68" y="50"/>
                      <a:pt x="68" y="53"/>
                    </a:cubicBezTo>
                    <a:cubicBezTo>
                      <a:pt x="68" y="56"/>
                      <a:pt x="65" y="59"/>
                      <a:pt x="62" y="59"/>
                    </a:cubicBezTo>
                    <a:cubicBezTo>
                      <a:pt x="58" y="59"/>
                      <a:pt x="58" y="59"/>
                      <a:pt x="58" y="59"/>
                    </a:cubicBezTo>
                  </a:path>
                </a:pathLst>
              </a:custGeom>
              <a:noFill/>
              <a:ln w="12700" cap="rnd">
                <a:solidFill>
                  <a:srgbClr val="A204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201" name="Rectangle 81">
                <a:extLst>
                  <a:ext uri="{FF2B5EF4-FFF2-40B4-BE49-F238E27FC236}">
                    <a16:creationId xmlns:a16="http://schemas.microsoft.com/office/drawing/2014/main" id="{F47AFF96-30FC-9007-22B1-3EA4CE7033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913" y="146050"/>
                <a:ext cx="76200" cy="180975"/>
              </a:xfrm>
              <a:prstGeom prst="rect">
                <a:avLst/>
              </a:prstGeom>
              <a:noFill/>
              <a:ln w="12700" cap="rnd">
                <a:solidFill>
                  <a:srgbClr val="A204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2" name="Oval 82">
                <a:extLst>
                  <a:ext uri="{FF2B5EF4-FFF2-40B4-BE49-F238E27FC236}">
                    <a16:creationId xmlns:a16="http://schemas.microsoft.com/office/drawing/2014/main" id="{E6EFC6BD-00C0-5027-4FF4-9352FBAA2E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013" y="288925"/>
                <a:ext cx="15875" cy="14288"/>
              </a:xfrm>
              <a:prstGeom prst="ellipse">
                <a:avLst/>
              </a:prstGeom>
              <a:solidFill>
                <a:srgbClr val="A204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F15A03FA-6744-D482-3715-609592FC975A}"/>
              </a:ext>
            </a:extLst>
          </p:cNvPr>
          <p:cNvGrpSpPr/>
          <p:nvPr/>
        </p:nvGrpSpPr>
        <p:grpSpPr>
          <a:xfrm>
            <a:off x="3762684" y="1199189"/>
            <a:ext cx="891217" cy="891217"/>
            <a:chOff x="3184713" y="1238726"/>
            <a:chExt cx="891217" cy="891217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E482968E-399E-394D-2B0A-0FA156CD1DE5}"/>
                </a:ext>
              </a:extLst>
            </p:cNvPr>
            <p:cNvSpPr/>
            <p:nvPr/>
          </p:nvSpPr>
          <p:spPr>
            <a:xfrm>
              <a:off x="3184713" y="1238726"/>
              <a:ext cx="891217" cy="891217"/>
            </a:xfrm>
            <a:prstGeom prst="ellipse">
              <a:avLst/>
            </a:prstGeom>
            <a:solidFill>
              <a:srgbClr val="007144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A43376E3-0EE4-BF9B-502A-42727CBE4F1F}"/>
                </a:ext>
              </a:extLst>
            </p:cNvPr>
            <p:cNvSpPr/>
            <p:nvPr/>
          </p:nvSpPr>
          <p:spPr>
            <a:xfrm>
              <a:off x="3303049" y="1357062"/>
              <a:ext cx="654545" cy="654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17BE6A96-83B2-4978-46AC-40F1E93E852F}"/>
                </a:ext>
              </a:extLst>
            </p:cNvPr>
            <p:cNvGrpSpPr/>
            <p:nvPr/>
          </p:nvGrpSpPr>
          <p:grpSpPr>
            <a:xfrm>
              <a:off x="3458077" y="1511297"/>
              <a:ext cx="344488" cy="346075"/>
              <a:chOff x="4841875" y="2895601"/>
              <a:chExt cx="344488" cy="346075"/>
            </a:xfrm>
          </p:grpSpPr>
          <p:sp>
            <p:nvSpPr>
              <p:cNvPr id="204" name="Freeform 258">
                <a:extLst>
                  <a:ext uri="{FF2B5EF4-FFF2-40B4-BE49-F238E27FC236}">
                    <a16:creationId xmlns:a16="http://schemas.microsoft.com/office/drawing/2014/main" id="{D6562E59-9A56-0EDA-7742-A4B2CA61B4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5" name="Freeform 259">
                <a:extLst>
                  <a:ext uri="{FF2B5EF4-FFF2-40B4-BE49-F238E27FC236}">
                    <a16:creationId xmlns:a16="http://schemas.microsoft.com/office/drawing/2014/main" id="{1B3926C0-056B-9A6A-1BE6-7AFCF62DEE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6" name="Freeform 260">
                <a:extLst>
                  <a:ext uri="{FF2B5EF4-FFF2-40B4-BE49-F238E27FC236}">
                    <a16:creationId xmlns:a16="http://schemas.microsoft.com/office/drawing/2014/main" id="{15CFC6E1-BD6B-1F63-CB4E-7AB450E04B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7" name="Line 261">
                <a:extLst>
                  <a:ext uri="{FF2B5EF4-FFF2-40B4-BE49-F238E27FC236}">
                    <a16:creationId xmlns:a16="http://schemas.microsoft.com/office/drawing/2014/main" id="{0AF0BC8E-4530-A343-9863-1D241F17F43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8" name="Line 262">
                <a:extLst>
                  <a:ext uri="{FF2B5EF4-FFF2-40B4-BE49-F238E27FC236}">
                    <a16:creationId xmlns:a16="http://schemas.microsoft.com/office/drawing/2014/main" id="{34F1C46A-2EB6-8D2C-7883-45228606A6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09" name="Line 263">
                <a:extLst>
                  <a:ext uri="{FF2B5EF4-FFF2-40B4-BE49-F238E27FC236}">
                    <a16:creationId xmlns:a16="http://schemas.microsoft.com/office/drawing/2014/main" id="{E336BB15-9FCE-34EF-1009-60502E4FCC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16488" y="2992438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0" name="Oval 264">
                <a:extLst>
                  <a:ext uri="{FF2B5EF4-FFF2-40B4-BE49-F238E27FC236}">
                    <a16:creationId xmlns:a16="http://schemas.microsoft.com/office/drawing/2014/main" id="{DFFD073D-5734-4AD2-C1CB-C95CA14BA7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1" name="Oval 265">
                <a:extLst>
                  <a:ext uri="{FF2B5EF4-FFF2-40B4-BE49-F238E27FC236}">
                    <a16:creationId xmlns:a16="http://schemas.microsoft.com/office/drawing/2014/main" id="{566AF528-EC30-3C7D-B1F0-A9F81312E4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2" name="Oval 266">
                <a:extLst>
                  <a:ext uri="{FF2B5EF4-FFF2-40B4-BE49-F238E27FC236}">
                    <a16:creationId xmlns:a16="http://schemas.microsoft.com/office/drawing/2014/main" id="{82C34573-07EC-3E2D-8170-471355A9B1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3" name="Freeform 267">
                <a:extLst>
                  <a:ext uri="{FF2B5EF4-FFF2-40B4-BE49-F238E27FC236}">
                    <a16:creationId xmlns:a16="http://schemas.microsoft.com/office/drawing/2014/main" id="{B7036339-D358-709C-4120-F863E78AF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E80705DB-178A-87D1-E55C-40ECF2CF379A}"/>
              </a:ext>
            </a:extLst>
          </p:cNvPr>
          <p:cNvGrpSpPr/>
          <p:nvPr/>
        </p:nvGrpSpPr>
        <p:grpSpPr>
          <a:xfrm>
            <a:off x="7564696" y="1199189"/>
            <a:ext cx="891217" cy="891217"/>
            <a:chOff x="8217474" y="1238726"/>
            <a:chExt cx="891217" cy="891217"/>
          </a:xfrm>
        </p:grpSpPr>
        <p:sp>
          <p:nvSpPr>
            <p:cNvPr id="164" name="Oval 163">
              <a:extLst>
                <a:ext uri="{FF2B5EF4-FFF2-40B4-BE49-F238E27FC236}">
                  <a16:creationId xmlns:a16="http://schemas.microsoft.com/office/drawing/2014/main" id="{0B2209B5-5FD8-EE3D-6440-BABE9819C550}"/>
                </a:ext>
              </a:extLst>
            </p:cNvPr>
            <p:cNvSpPr/>
            <p:nvPr/>
          </p:nvSpPr>
          <p:spPr>
            <a:xfrm>
              <a:off x="8217474" y="1238726"/>
              <a:ext cx="891217" cy="891217"/>
            </a:xfrm>
            <a:prstGeom prst="ellipse">
              <a:avLst/>
            </a:prstGeom>
            <a:solidFill>
              <a:srgbClr val="A20417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E89D5B1F-11E0-4C27-6925-5B00B07DFF2A}"/>
                </a:ext>
              </a:extLst>
            </p:cNvPr>
            <p:cNvSpPr/>
            <p:nvPr/>
          </p:nvSpPr>
          <p:spPr>
            <a:xfrm>
              <a:off x="8335810" y="1357062"/>
              <a:ext cx="654545" cy="654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B1DCC84A-E71C-7250-ACC6-07A4A3947198}"/>
                </a:ext>
              </a:extLst>
            </p:cNvPr>
            <p:cNvGrpSpPr/>
            <p:nvPr/>
          </p:nvGrpSpPr>
          <p:grpSpPr>
            <a:xfrm>
              <a:off x="8490045" y="1511297"/>
              <a:ext cx="346075" cy="346075"/>
              <a:chOff x="5562600" y="2895601"/>
              <a:chExt cx="346075" cy="346075"/>
            </a:xfrm>
          </p:grpSpPr>
          <p:sp>
            <p:nvSpPr>
              <p:cNvPr id="215" name="Freeform 277">
                <a:extLst>
                  <a:ext uri="{FF2B5EF4-FFF2-40B4-BE49-F238E27FC236}">
                    <a16:creationId xmlns:a16="http://schemas.microsoft.com/office/drawing/2014/main" id="{1AC828E6-6B60-A197-4181-2218DA0D4D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7213" y="2895601"/>
                <a:ext cx="195263" cy="179388"/>
              </a:xfrm>
              <a:custGeom>
                <a:avLst/>
                <a:gdLst>
                  <a:gd name="T0" fmla="*/ 0 w 52"/>
                  <a:gd name="T1" fmla="*/ 32 h 48"/>
                  <a:gd name="T2" fmla="*/ 4 w 52"/>
                  <a:gd name="T3" fmla="*/ 36 h 48"/>
                  <a:gd name="T4" fmla="*/ 8 w 52"/>
                  <a:gd name="T5" fmla="*/ 36 h 48"/>
                  <a:gd name="T6" fmla="*/ 20 w 52"/>
                  <a:gd name="T7" fmla="*/ 48 h 48"/>
                  <a:gd name="T8" fmla="*/ 20 w 52"/>
                  <a:gd name="T9" fmla="*/ 36 h 48"/>
                  <a:gd name="T10" fmla="*/ 48 w 52"/>
                  <a:gd name="T11" fmla="*/ 36 h 48"/>
                  <a:gd name="T12" fmla="*/ 52 w 52"/>
                  <a:gd name="T13" fmla="*/ 32 h 48"/>
                  <a:gd name="T14" fmla="*/ 52 w 52"/>
                  <a:gd name="T15" fmla="*/ 4 h 48"/>
                  <a:gd name="T16" fmla="*/ 48 w 52"/>
                  <a:gd name="T17" fmla="*/ 0 h 48"/>
                  <a:gd name="T18" fmla="*/ 4 w 52"/>
                  <a:gd name="T19" fmla="*/ 0 h 48"/>
                  <a:gd name="T20" fmla="*/ 0 w 52"/>
                  <a:gd name="T21" fmla="*/ 4 h 48"/>
                  <a:gd name="T22" fmla="*/ 0 w 52"/>
                  <a:gd name="T23" fmla="*/ 32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2" h="48">
                    <a:moveTo>
                      <a:pt x="0" y="32"/>
                    </a:moveTo>
                    <a:cubicBezTo>
                      <a:pt x="0" y="34"/>
                      <a:pt x="2" y="36"/>
                      <a:pt x="4" y="36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20" y="48"/>
                      <a:pt x="20" y="48"/>
                      <a:pt x="20" y="48"/>
                    </a:cubicBezTo>
                    <a:cubicBezTo>
                      <a:pt x="20" y="36"/>
                      <a:pt x="20" y="36"/>
                      <a:pt x="20" y="36"/>
                    </a:cubicBezTo>
                    <a:cubicBezTo>
                      <a:pt x="48" y="36"/>
                      <a:pt x="48" y="36"/>
                      <a:pt x="48" y="36"/>
                    </a:cubicBezTo>
                    <a:cubicBezTo>
                      <a:pt x="50" y="36"/>
                      <a:pt x="52" y="34"/>
                      <a:pt x="52" y="32"/>
                    </a:cubicBezTo>
                    <a:cubicBezTo>
                      <a:pt x="52" y="4"/>
                      <a:pt x="52" y="4"/>
                      <a:pt x="52" y="4"/>
                    </a:cubicBezTo>
                    <a:cubicBezTo>
                      <a:pt x="52" y="2"/>
                      <a:pt x="50" y="0"/>
                      <a:pt x="48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lnTo>
                      <a:pt x="0" y="32"/>
                    </a:lnTo>
                    <a:close/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6" name="Oval 278">
                <a:extLst>
                  <a:ext uri="{FF2B5EF4-FFF2-40B4-BE49-F238E27FC236}">
                    <a16:creationId xmlns:a16="http://schemas.microsoft.com/office/drawing/2014/main" id="{35052F0A-DB8D-BB48-E9C3-19D67C94B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0250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7" name="Freeform 279">
                <a:extLst>
                  <a:ext uri="{FF2B5EF4-FFF2-40B4-BE49-F238E27FC236}">
                    <a16:creationId xmlns:a16="http://schemas.microsoft.com/office/drawing/2014/main" id="{7F3F3A46-15B6-9E3B-5AE5-7EA06DAA54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8025" y="3135313"/>
                <a:ext cx="120650" cy="60325"/>
              </a:xfrm>
              <a:custGeom>
                <a:avLst/>
                <a:gdLst>
                  <a:gd name="T0" fmla="*/ 32 w 32"/>
                  <a:gd name="T1" fmla="*/ 16 h 16"/>
                  <a:gd name="T2" fmla="*/ 0 w 32"/>
                  <a:gd name="T3" fmla="*/ 16 h 16"/>
                  <a:gd name="T4" fmla="*/ 16 w 32"/>
                  <a:gd name="T5" fmla="*/ 0 h 16"/>
                  <a:gd name="T6" fmla="*/ 32 w 32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6">
                    <a:moveTo>
                      <a:pt x="3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8" name="Oval 280">
                <a:extLst>
                  <a:ext uri="{FF2B5EF4-FFF2-40B4-BE49-F238E27FC236}">
                    <a16:creationId xmlns:a16="http://schemas.microsoft.com/office/drawing/2014/main" id="{51770A48-E187-198B-9AE6-90A97102AAC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48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19" name="Freeform 281">
                <a:extLst>
                  <a:ext uri="{FF2B5EF4-FFF2-40B4-BE49-F238E27FC236}">
                    <a16:creationId xmlns:a16="http://schemas.microsoft.com/office/drawing/2014/main" id="{7D947FED-8EC5-2F03-9589-1434FD6EF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2600" y="3135313"/>
                <a:ext cx="120650" cy="60325"/>
              </a:xfrm>
              <a:custGeom>
                <a:avLst/>
                <a:gdLst>
                  <a:gd name="T0" fmla="*/ 32 w 32"/>
                  <a:gd name="T1" fmla="*/ 16 h 16"/>
                  <a:gd name="T2" fmla="*/ 0 w 32"/>
                  <a:gd name="T3" fmla="*/ 16 h 16"/>
                  <a:gd name="T4" fmla="*/ 16 w 32"/>
                  <a:gd name="T5" fmla="*/ 0 h 16"/>
                  <a:gd name="T6" fmla="*/ 32 w 32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6">
                    <a:moveTo>
                      <a:pt x="3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0" name="Oval 282">
                <a:extLst>
                  <a:ext uri="{FF2B5EF4-FFF2-40B4-BE49-F238E27FC236}">
                    <a16:creationId xmlns:a16="http://schemas.microsoft.com/office/drawing/2014/main" id="{B53C62F9-B34F-D248-5D61-BF669F0B1B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97538" y="3105151"/>
                <a:ext cx="76200" cy="76200"/>
              </a:xfrm>
              <a:prstGeom prst="ellips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1" name="Freeform 283">
                <a:extLst>
                  <a:ext uri="{FF2B5EF4-FFF2-40B4-BE49-F238E27FC236}">
                    <a16:creationId xmlns:a16="http://schemas.microsoft.com/office/drawing/2014/main" id="{643C8441-4A7A-76D9-71FF-5E3F73C224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5313" y="3181351"/>
                <a:ext cx="120650" cy="60325"/>
              </a:xfrm>
              <a:custGeom>
                <a:avLst/>
                <a:gdLst>
                  <a:gd name="T0" fmla="*/ 32 w 32"/>
                  <a:gd name="T1" fmla="*/ 16 h 16"/>
                  <a:gd name="T2" fmla="*/ 0 w 32"/>
                  <a:gd name="T3" fmla="*/ 16 h 16"/>
                  <a:gd name="T4" fmla="*/ 16 w 32"/>
                  <a:gd name="T5" fmla="*/ 0 h 16"/>
                  <a:gd name="T6" fmla="*/ 32 w 32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2" h="16">
                    <a:moveTo>
                      <a:pt x="3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5" y="0"/>
                      <a:pt x="32" y="7"/>
                      <a:pt x="32" y="16"/>
                    </a:cubicBezTo>
                    <a:close/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2" name="Line 284">
                <a:extLst>
                  <a:ext uri="{FF2B5EF4-FFF2-40B4-BE49-F238E27FC236}">
                    <a16:creationId xmlns:a16="http://schemas.microsoft.com/office/drawing/2014/main" id="{842D2659-A190-BFCF-18BA-7B6F9D34C00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3250" y="2925763"/>
                <a:ext cx="104775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3" name="Line 285">
                <a:extLst>
                  <a:ext uri="{FF2B5EF4-FFF2-40B4-BE49-F238E27FC236}">
                    <a16:creationId xmlns:a16="http://schemas.microsoft.com/office/drawing/2014/main" id="{58C76E45-619D-DB9B-FD26-D1E35261C4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3250" y="2955926"/>
                <a:ext cx="104775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4" name="Line 286">
                <a:extLst>
                  <a:ext uri="{FF2B5EF4-FFF2-40B4-BE49-F238E27FC236}">
                    <a16:creationId xmlns:a16="http://schemas.microsoft.com/office/drawing/2014/main" id="{3BAA79E9-985C-06A8-BC44-50A1B709B1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683250" y="2986088"/>
                <a:ext cx="104775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4B8C3E12-CADB-25D2-7855-962BE5E80A6E}"/>
              </a:ext>
            </a:extLst>
          </p:cNvPr>
          <p:cNvGrpSpPr/>
          <p:nvPr/>
        </p:nvGrpSpPr>
        <p:grpSpPr>
          <a:xfrm>
            <a:off x="8217474" y="2868607"/>
            <a:ext cx="891217" cy="891217"/>
            <a:chOff x="8217474" y="2814745"/>
            <a:chExt cx="891217" cy="891217"/>
          </a:xfrm>
        </p:grpSpPr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BD05045D-CB79-8B95-94E4-18C43ED320B3}"/>
                </a:ext>
              </a:extLst>
            </p:cNvPr>
            <p:cNvSpPr/>
            <p:nvPr/>
          </p:nvSpPr>
          <p:spPr>
            <a:xfrm>
              <a:off x="8217474" y="2814745"/>
              <a:ext cx="891217" cy="891217"/>
            </a:xfrm>
            <a:prstGeom prst="ellipse">
              <a:avLst/>
            </a:prstGeom>
            <a:solidFill>
              <a:srgbClr val="A20417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991B33A-A6BC-0BF6-4B3E-5722FB47AF55}"/>
                </a:ext>
              </a:extLst>
            </p:cNvPr>
            <p:cNvSpPr/>
            <p:nvPr/>
          </p:nvSpPr>
          <p:spPr>
            <a:xfrm>
              <a:off x="8335810" y="2933081"/>
              <a:ext cx="654545" cy="654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E0E2786E-916A-5E89-92F6-05A3F91009CA}"/>
                </a:ext>
              </a:extLst>
            </p:cNvPr>
            <p:cNvGrpSpPr/>
            <p:nvPr/>
          </p:nvGrpSpPr>
          <p:grpSpPr>
            <a:xfrm>
              <a:off x="8494014" y="3087316"/>
              <a:ext cx="338137" cy="346075"/>
              <a:chOff x="8455026" y="4338639"/>
              <a:chExt cx="338137" cy="346075"/>
            </a:xfrm>
          </p:grpSpPr>
          <p:sp>
            <p:nvSpPr>
              <p:cNvPr id="226" name="Oval 184">
                <a:extLst>
                  <a:ext uri="{FF2B5EF4-FFF2-40B4-BE49-F238E27FC236}">
                    <a16:creationId xmlns:a16="http://schemas.microsoft.com/office/drawing/2014/main" id="{3920CFDE-0C07-09C5-A49E-C1369C98A3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85188" y="4338639"/>
                <a:ext cx="104775" cy="106363"/>
              </a:xfrm>
              <a:prstGeom prst="ellips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7" name="Freeform 185">
                <a:extLst>
                  <a:ext uri="{FF2B5EF4-FFF2-40B4-BE49-F238E27FC236}">
                    <a16:creationId xmlns:a16="http://schemas.microsoft.com/office/drawing/2014/main" id="{E3BC8697-EEA9-ED2A-E716-C86C1EC8B8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5026" y="4475164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8" name="Freeform 186">
                <a:extLst>
                  <a:ext uri="{FF2B5EF4-FFF2-40B4-BE49-F238E27FC236}">
                    <a16:creationId xmlns:a16="http://schemas.microsoft.com/office/drawing/2014/main" id="{52FE010A-B5F6-1FFD-F084-E1147410E6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23288" y="4475164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4 w 19"/>
                  <a:gd name="T3" fmla="*/ 0 h 66"/>
                  <a:gd name="T4" fmla="*/ 0 w 19"/>
                  <a:gd name="T5" fmla="*/ 57 h 66"/>
                  <a:gd name="T6" fmla="*/ 9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4" y="0"/>
                    </a:lnTo>
                    <a:lnTo>
                      <a:pt x="0" y="57"/>
                    </a:lnTo>
                    <a:lnTo>
                      <a:pt x="9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29" name="Freeform 187">
                <a:extLst>
                  <a:ext uri="{FF2B5EF4-FFF2-40B4-BE49-F238E27FC236}">
                    <a16:creationId xmlns:a16="http://schemas.microsoft.com/office/drawing/2014/main" id="{F6F7ACE0-9BA8-7613-E2C6-9B41E64B7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28063" y="4519614"/>
                <a:ext cx="165100" cy="165100"/>
              </a:xfrm>
              <a:custGeom>
                <a:avLst/>
                <a:gdLst>
                  <a:gd name="T0" fmla="*/ 16 w 44"/>
                  <a:gd name="T1" fmla="*/ 5 h 44"/>
                  <a:gd name="T2" fmla="*/ 10 w 44"/>
                  <a:gd name="T3" fmla="*/ 8 h 44"/>
                  <a:gd name="T4" fmla="*/ 6 w 44"/>
                  <a:gd name="T5" fmla="*/ 6 h 44"/>
                  <a:gd name="T6" fmla="*/ 0 w 44"/>
                  <a:gd name="T7" fmla="*/ 16 h 44"/>
                  <a:gd name="T8" fmla="*/ 4 w 44"/>
                  <a:gd name="T9" fmla="*/ 19 h 44"/>
                  <a:gd name="T10" fmla="*/ 4 w 44"/>
                  <a:gd name="T11" fmla="*/ 22 h 44"/>
                  <a:gd name="T12" fmla="*/ 4 w 44"/>
                  <a:gd name="T13" fmla="*/ 25 h 44"/>
                  <a:gd name="T14" fmla="*/ 0 w 44"/>
                  <a:gd name="T15" fmla="*/ 28 h 44"/>
                  <a:gd name="T16" fmla="*/ 6 w 44"/>
                  <a:gd name="T17" fmla="*/ 38 h 44"/>
                  <a:gd name="T18" fmla="*/ 10 w 44"/>
                  <a:gd name="T19" fmla="*/ 36 h 44"/>
                  <a:gd name="T20" fmla="*/ 16 w 44"/>
                  <a:gd name="T21" fmla="*/ 39 h 44"/>
                  <a:gd name="T22" fmla="*/ 16 w 44"/>
                  <a:gd name="T23" fmla="*/ 44 h 44"/>
                  <a:gd name="T24" fmla="*/ 28 w 44"/>
                  <a:gd name="T25" fmla="*/ 44 h 44"/>
                  <a:gd name="T26" fmla="*/ 28 w 44"/>
                  <a:gd name="T27" fmla="*/ 39 h 44"/>
                  <a:gd name="T28" fmla="*/ 34 w 44"/>
                  <a:gd name="T29" fmla="*/ 36 h 44"/>
                  <a:gd name="T30" fmla="*/ 38 w 44"/>
                  <a:gd name="T31" fmla="*/ 38 h 44"/>
                  <a:gd name="T32" fmla="*/ 44 w 44"/>
                  <a:gd name="T33" fmla="*/ 28 h 44"/>
                  <a:gd name="T34" fmla="*/ 40 w 44"/>
                  <a:gd name="T35" fmla="*/ 25 h 44"/>
                  <a:gd name="T36" fmla="*/ 40 w 44"/>
                  <a:gd name="T37" fmla="*/ 22 h 44"/>
                  <a:gd name="T38" fmla="*/ 40 w 44"/>
                  <a:gd name="T39" fmla="*/ 19 h 44"/>
                  <a:gd name="T40" fmla="*/ 44 w 44"/>
                  <a:gd name="T41" fmla="*/ 16 h 44"/>
                  <a:gd name="T42" fmla="*/ 38 w 44"/>
                  <a:gd name="T43" fmla="*/ 6 h 44"/>
                  <a:gd name="T44" fmla="*/ 34 w 44"/>
                  <a:gd name="T45" fmla="*/ 8 h 44"/>
                  <a:gd name="T46" fmla="*/ 28 w 44"/>
                  <a:gd name="T47" fmla="*/ 5 h 44"/>
                  <a:gd name="T48" fmla="*/ 28 w 44"/>
                  <a:gd name="T49" fmla="*/ 0 h 44"/>
                  <a:gd name="T50" fmla="*/ 16 w 44"/>
                  <a:gd name="T51" fmla="*/ 0 h 44"/>
                  <a:gd name="T52" fmla="*/ 16 w 44"/>
                  <a:gd name="T53" fmla="*/ 5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44">
                    <a:moveTo>
                      <a:pt x="16" y="5"/>
                    </a:moveTo>
                    <a:cubicBezTo>
                      <a:pt x="14" y="6"/>
                      <a:pt x="12" y="7"/>
                      <a:pt x="10" y="8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4" y="20"/>
                      <a:pt x="4" y="21"/>
                      <a:pt x="4" y="22"/>
                    </a:cubicBezTo>
                    <a:cubicBezTo>
                      <a:pt x="4" y="23"/>
                      <a:pt x="4" y="24"/>
                      <a:pt x="4" y="25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2" y="37"/>
                      <a:pt x="14" y="38"/>
                      <a:pt x="16" y="39"/>
                    </a:cubicBezTo>
                    <a:cubicBezTo>
                      <a:pt x="16" y="44"/>
                      <a:pt x="16" y="44"/>
                      <a:pt x="16" y="44"/>
                    </a:cubicBezTo>
                    <a:cubicBezTo>
                      <a:pt x="28" y="44"/>
                      <a:pt x="28" y="44"/>
                      <a:pt x="28" y="44"/>
                    </a:cubicBezTo>
                    <a:cubicBezTo>
                      <a:pt x="28" y="39"/>
                      <a:pt x="28" y="39"/>
                      <a:pt x="28" y="39"/>
                    </a:cubicBezTo>
                    <a:cubicBezTo>
                      <a:pt x="30" y="38"/>
                      <a:pt x="32" y="37"/>
                      <a:pt x="34" y="36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0" y="25"/>
                      <a:pt x="40" y="25"/>
                      <a:pt x="40" y="25"/>
                    </a:cubicBezTo>
                    <a:cubicBezTo>
                      <a:pt x="40" y="24"/>
                      <a:pt x="40" y="23"/>
                      <a:pt x="40" y="22"/>
                    </a:cubicBezTo>
                    <a:cubicBezTo>
                      <a:pt x="40" y="21"/>
                      <a:pt x="40" y="20"/>
                      <a:pt x="40" y="19"/>
                    </a:cubicBezTo>
                    <a:cubicBezTo>
                      <a:pt x="44" y="16"/>
                      <a:pt x="44" y="16"/>
                      <a:pt x="44" y="1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2" y="7"/>
                      <a:pt x="30" y="6"/>
                      <a:pt x="28" y="5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16" y="0"/>
                      <a:pt x="16" y="0"/>
                      <a:pt x="16" y="0"/>
                    </a:cubicBezTo>
                    <a:lnTo>
                      <a:pt x="16" y="5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0" name="Oval 188">
                <a:extLst>
                  <a:ext uri="{FF2B5EF4-FFF2-40B4-BE49-F238E27FC236}">
                    <a16:creationId xmlns:a16="http://schemas.microsoft.com/office/drawing/2014/main" id="{2325691A-B943-5724-171D-43A6E8AAED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680451" y="4572001"/>
                <a:ext cx="60325" cy="60325"/>
              </a:xfrm>
              <a:prstGeom prst="ellips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9DC8C5DE-0638-5541-BEBE-8A24FFA534E0}"/>
              </a:ext>
            </a:extLst>
          </p:cNvPr>
          <p:cNvGrpSpPr/>
          <p:nvPr/>
        </p:nvGrpSpPr>
        <p:grpSpPr>
          <a:xfrm>
            <a:off x="3184713" y="2868607"/>
            <a:ext cx="891217" cy="891217"/>
            <a:chOff x="3184713" y="2814745"/>
            <a:chExt cx="891217" cy="891217"/>
          </a:xfrm>
        </p:grpSpPr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9F32352F-672F-5717-FFBF-4EEB478098DB}"/>
                </a:ext>
              </a:extLst>
            </p:cNvPr>
            <p:cNvSpPr/>
            <p:nvPr/>
          </p:nvSpPr>
          <p:spPr>
            <a:xfrm>
              <a:off x="3184713" y="2814745"/>
              <a:ext cx="891217" cy="891217"/>
            </a:xfrm>
            <a:prstGeom prst="ellipse">
              <a:avLst/>
            </a:prstGeom>
            <a:solidFill>
              <a:srgbClr val="007144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50EF4616-D2A7-B871-1873-0A585A2A86B7}"/>
                </a:ext>
              </a:extLst>
            </p:cNvPr>
            <p:cNvSpPr/>
            <p:nvPr/>
          </p:nvSpPr>
          <p:spPr>
            <a:xfrm>
              <a:off x="3303049" y="2933081"/>
              <a:ext cx="654545" cy="654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238EFCBA-31CE-8B74-A404-4DAE2DB364E8}"/>
                </a:ext>
              </a:extLst>
            </p:cNvPr>
            <p:cNvGrpSpPr/>
            <p:nvPr/>
          </p:nvGrpSpPr>
          <p:grpSpPr>
            <a:xfrm>
              <a:off x="3458077" y="3084141"/>
              <a:ext cx="344488" cy="352425"/>
              <a:chOff x="7734300" y="4332288"/>
              <a:chExt cx="344488" cy="352425"/>
            </a:xfrm>
          </p:grpSpPr>
          <p:sp>
            <p:nvSpPr>
              <p:cNvPr id="232" name="Oval 240">
                <a:extLst>
                  <a:ext uri="{FF2B5EF4-FFF2-40B4-BE49-F238E27FC236}">
                    <a16:creationId xmlns:a16="http://schemas.microsoft.com/office/drawing/2014/main" id="{E099597C-BBD4-37BB-3CF0-34DA7C6FD2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64463" y="4338638"/>
                <a:ext cx="104775" cy="106363"/>
              </a:xfrm>
              <a:prstGeom prst="ellips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3" name="Freeform 241">
                <a:extLst>
                  <a:ext uri="{FF2B5EF4-FFF2-40B4-BE49-F238E27FC236}">
                    <a16:creationId xmlns:a16="http://schemas.microsoft.com/office/drawing/2014/main" id="{B6343B3A-7AE9-672B-40DA-37C3E8E225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34300" y="4475163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4" name="Freeform 242">
                <a:extLst>
                  <a:ext uri="{FF2B5EF4-FFF2-40B4-BE49-F238E27FC236}">
                    <a16:creationId xmlns:a16="http://schemas.microsoft.com/office/drawing/2014/main" id="{E6CD05E8-9A33-A564-7A32-B529C4EF1D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0975" y="4475163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5" name="Freeform 243">
                <a:extLst>
                  <a:ext uri="{FF2B5EF4-FFF2-40B4-BE49-F238E27FC236}">
                    <a16:creationId xmlns:a16="http://schemas.microsoft.com/office/drawing/2014/main" id="{11F05302-57D5-8C6E-58CA-907ED29020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1950" y="4456113"/>
                <a:ext cx="30163" cy="33338"/>
              </a:xfrm>
              <a:custGeom>
                <a:avLst/>
                <a:gdLst>
                  <a:gd name="T0" fmla="*/ 19 w 19"/>
                  <a:gd name="T1" fmla="*/ 0 h 21"/>
                  <a:gd name="T2" fmla="*/ 19 w 19"/>
                  <a:gd name="T3" fmla="*/ 21 h 21"/>
                  <a:gd name="T4" fmla="*/ 0 w 19"/>
                  <a:gd name="T5" fmla="*/ 21 h 21"/>
                  <a:gd name="T6" fmla="*/ 0 w 19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1">
                    <a:moveTo>
                      <a:pt x="19" y="0"/>
                    </a:moveTo>
                    <a:lnTo>
                      <a:pt x="19" y="21"/>
                    </a:lnTo>
                    <a:lnTo>
                      <a:pt x="0" y="21"/>
                    </a:lnTo>
                    <a:lnTo>
                      <a:pt x="0" y="0"/>
                    </a:lnTo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6" name="Oval 244">
                <a:extLst>
                  <a:ext uri="{FF2B5EF4-FFF2-40B4-BE49-F238E27FC236}">
                    <a16:creationId xmlns:a16="http://schemas.microsoft.com/office/drawing/2014/main" id="{BF709F93-301F-BE2D-EB23-B6385F405F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51788" y="4368801"/>
                <a:ext cx="90488" cy="90488"/>
              </a:xfrm>
              <a:prstGeom prst="ellips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7" name="Line 245">
                <a:extLst>
                  <a:ext uri="{FF2B5EF4-FFF2-40B4-BE49-F238E27FC236}">
                    <a16:creationId xmlns:a16="http://schemas.microsoft.com/office/drawing/2014/main" id="{80C7745D-1B77-0B5B-59BF-46085FA8EE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96238" y="4332288"/>
                <a:ext cx="0" cy="14288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8" name="Line 246">
                <a:extLst>
                  <a:ext uri="{FF2B5EF4-FFF2-40B4-BE49-F238E27FC236}">
                    <a16:creationId xmlns:a16="http://schemas.microsoft.com/office/drawing/2014/main" id="{28C95DC9-F74B-FA67-D9BD-BFD4EC4143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045450" y="4354513"/>
                <a:ext cx="11113" cy="11113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39" name="Line 247">
                <a:extLst>
                  <a:ext uri="{FF2B5EF4-FFF2-40B4-BE49-F238E27FC236}">
                    <a16:creationId xmlns:a16="http://schemas.microsoft.com/office/drawing/2014/main" id="{47AC0FAB-FC5A-55F0-3667-5C1A99A6B5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8064500" y="4414838"/>
                <a:ext cx="14288" cy="0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0" name="Line 248">
                <a:extLst>
                  <a:ext uri="{FF2B5EF4-FFF2-40B4-BE49-F238E27FC236}">
                    <a16:creationId xmlns:a16="http://schemas.microsoft.com/office/drawing/2014/main" id="{991BBB08-AAE8-C0EC-B0CE-49F8F6EE72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8045450" y="4464051"/>
                <a:ext cx="11113" cy="6350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1" name="Line 249">
                <a:extLst>
                  <a:ext uri="{FF2B5EF4-FFF2-40B4-BE49-F238E27FC236}">
                    <a16:creationId xmlns:a16="http://schemas.microsoft.com/office/drawing/2014/main" id="{00471AC8-304D-B80C-93B9-37DF836DB5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37500" y="4464051"/>
                <a:ext cx="11113" cy="6350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2" name="Line 250">
                <a:extLst>
                  <a:ext uri="{FF2B5EF4-FFF2-40B4-BE49-F238E27FC236}">
                    <a16:creationId xmlns:a16="http://schemas.microsoft.com/office/drawing/2014/main" id="{81525049-720D-C33D-4104-3D4D09C2DF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13688" y="4414838"/>
                <a:ext cx="15875" cy="0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3" name="Line 251">
                <a:extLst>
                  <a:ext uri="{FF2B5EF4-FFF2-40B4-BE49-F238E27FC236}">
                    <a16:creationId xmlns:a16="http://schemas.microsoft.com/office/drawing/2014/main" id="{BDDEF85B-FD50-981F-47E0-B0F59D04B9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937500" y="4354513"/>
                <a:ext cx="11113" cy="11113"/>
              </a:xfrm>
              <a:prstGeom prst="lin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784C645D-4D52-8A23-1C5A-90FCE52FCED0}"/>
              </a:ext>
            </a:extLst>
          </p:cNvPr>
          <p:cNvGrpSpPr/>
          <p:nvPr/>
        </p:nvGrpSpPr>
        <p:grpSpPr>
          <a:xfrm>
            <a:off x="3762684" y="4538023"/>
            <a:ext cx="891217" cy="891217"/>
            <a:chOff x="3562867" y="4390764"/>
            <a:chExt cx="891217" cy="891217"/>
          </a:xfrm>
        </p:grpSpPr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E7563037-EF6E-6020-D71A-7620EF4657CB}"/>
                </a:ext>
              </a:extLst>
            </p:cNvPr>
            <p:cNvSpPr/>
            <p:nvPr/>
          </p:nvSpPr>
          <p:spPr>
            <a:xfrm>
              <a:off x="3562867" y="4390764"/>
              <a:ext cx="891217" cy="891217"/>
            </a:xfrm>
            <a:prstGeom prst="ellipse">
              <a:avLst/>
            </a:prstGeom>
            <a:solidFill>
              <a:srgbClr val="007144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2ADDFFF6-8A47-E6D5-1772-CE5BFA766029}"/>
                </a:ext>
              </a:extLst>
            </p:cNvPr>
            <p:cNvSpPr/>
            <p:nvPr/>
          </p:nvSpPr>
          <p:spPr>
            <a:xfrm>
              <a:off x="3681203" y="4509100"/>
              <a:ext cx="654545" cy="654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C5C4A376-6D02-FA14-71AC-54CFEDF18DF9}"/>
                </a:ext>
              </a:extLst>
            </p:cNvPr>
            <p:cNvGrpSpPr/>
            <p:nvPr/>
          </p:nvGrpSpPr>
          <p:grpSpPr>
            <a:xfrm>
              <a:off x="3839407" y="4663335"/>
              <a:ext cx="338137" cy="346075"/>
              <a:chOff x="2686051" y="5060951"/>
              <a:chExt cx="338137" cy="346075"/>
            </a:xfrm>
          </p:grpSpPr>
          <p:sp>
            <p:nvSpPr>
              <p:cNvPr id="245" name="Oval 195">
                <a:extLst>
                  <a:ext uri="{FF2B5EF4-FFF2-40B4-BE49-F238E27FC236}">
                    <a16:creationId xmlns:a16="http://schemas.microsoft.com/office/drawing/2014/main" id="{F1D9A9DD-0BE6-AB6C-6DCA-1457F7E2D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14626" y="5060951"/>
                <a:ext cx="106363" cy="106363"/>
              </a:xfrm>
              <a:prstGeom prst="ellips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6" name="Freeform 196">
                <a:extLst>
                  <a:ext uri="{FF2B5EF4-FFF2-40B4-BE49-F238E27FC236}">
                    <a16:creationId xmlns:a16="http://schemas.microsoft.com/office/drawing/2014/main" id="{F27521D3-D099-3F02-0799-FB244BBE33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1" y="5197476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7" name="Freeform 197">
                <a:extLst>
                  <a:ext uri="{FF2B5EF4-FFF2-40B4-BE49-F238E27FC236}">
                    <a16:creationId xmlns:a16="http://schemas.microsoft.com/office/drawing/2014/main" id="{A5043C82-587A-D02F-390F-40E899F958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2726" y="5197476"/>
                <a:ext cx="30163" cy="104775"/>
              </a:xfrm>
              <a:custGeom>
                <a:avLst/>
                <a:gdLst>
                  <a:gd name="T0" fmla="*/ 14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4 w 19"/>
                  <a:gd name="T11" fmla="*/ 0 h 66"/>
                  <a:gd name="T12" fmla="*/ 14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4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8" name="Freeform 198">
                <a:extLst>
                  <a:ext uri="{FF2B5EF4-FFF2-40B4-BE49-F238E27FC236}">
                    <a16:creationId xmlns:a16="http://schemas.microsoft.com/office/drawing/2014/main" id="{1A663D49-A5BB-06F2-551B-0E7FC1A67C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43213" y="5087939"/>
                <a:ext cx="153988" cy="157163"/>
              </a:xfrm>
              <a:custGeom>
                <a:avLst/>
                <a:gdLst>
                  <a:gd name="T0" fmla="*/ 0 w 41"/>
                  <a:gd name="T1" fmla="*/ 15 h 42"/>
                  <a:gd name="T2" fmla="*/ 20 w 41"/>
                  <a:gd name="T3" fmla="*/ 0 h 42"/>
                  <a:gd name="T4" fmla="*/ 41 w 41"/>
                  <a:gd name="T5" fmla="*/ 21 h 42"/>
                  <a:gd name="T6" fmla="*/ 20 w 41"/>
                  <a:gd name="T7" fmla="*/ 42 h 42"/>
                  <a:gd name="T8" fmla="*/ 10 w 41"/>
                  <a:gd name="T9" fmla="*/ 39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2">
                    <a:moveTo>
                      <a:pt x="0" y="15"/>
                    </a:moveTo>
                    <a:cubicBezTo>
                      <a:pt x="3" y="6"/>
                      <a:pt x="11" y="0"/>
                      <a:pt x="20" y="0"/>
                    </a:cubicBezTo>
                    <a:cubicBezTo>
                      <a:pt x="31" y="0"/>
                      <a:pt x="41" y="10"/>
                      <a:pt x="41" y="21"/>
                    </a:cubicBezTo>
                    <a:cubicBezTo>
                      <a:pt x="41" y="32"/>
                      <a:pt x="31" y="42"/>
                      <a:pt x="20" y="42"/>
                    </a:cubicBezTo>
                    <a:cubicBezTo>
                      <a:pt x="16" y="42"/>
                      <a:pt x="13" y="41"/>
                      <a:pt x="10" y="39"/>
                    </a:cubicBez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49" name="Line 199">
                <a:extLst>
                  <a:ext uri="{FF2B5EF4-FFF2-40B4-BE49-F238E27FC236}">
                    <a16:creationId xmlns:a16="http://schemas.microsoft.com/office/drawing/2014/main" id="{E9CC3707-C05B-40E5-D9B3-A69C7CFDF6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17826" y="5060951"/>
                <a:ext cx="0" cy="5715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0" name="Line 200">
                <a:extLst>
                  <a:ext uri="{FF2B5EF4-FFF2-40B4-BE49-F238E27FC236}">
                    <a16:creationId xmlns:a16="http://schemas.microsoft.com/office/drawing/2014/main" id="{9E41873A-3949-8A8D-C5FA-C85DFE391F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917826" y="5216526"/>
                <a:ext cx="0" cy="55563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1" name="Line 201">
                <a:extLst>
                  <a:ext uri="{FF2B5EF4-FFF2-40B4-BE49-F238E27FC236}">
                    <a16:creationId xmlns:a16="http://schemas.microsoft.com/office/drawing/2014/main" id="{1D3EC3AC-AE56-1B25-EF88-BE96043B97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967038" y="5167314"/>
                <a:ext cx="57150" cy="0"/>
              </a:xfrm>
              <a:prstGeom prst="line">
                <a:avLst/>
              </a:pr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72" name="Group 271">
            <a:extLst>
              <a:ext uri="{FF2B5EF4-FFF2-40B4-BE49-F238E27FC236}">
                <a16:creationId xmlns:a16="http://schemas.microsoft.com/office/drawing/2014/main" id="{8B7BF248-BBB4-CBED-54A3-12B621876DA8}"/>
              </a:ext>
            </a:extLst>
          </p:cNvPr>
          <p:cNvGrpSpPr/>
          <p:nvPr/>
        </p:nvGrpSpPr>
        <p:grpSpPr>
          <a:xfrm>
            <a:off x="7564696" y="4538023"/>
            <a:ext cx="891217" cy="891217"/>
            <a:chOff x="8217474" y="4390764"/>
            <a:chExt cx="891217" cy="891217"/>
          </a:xfrm>
        </p:grpSpPr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BFE098A9-A3E1-FB2E-3498-39C7A1E5D37B}"/>
                </a:ext>
              </a:extLst>
            </p:cNvPr>
            <p:cNvSpPr/>
            <p:nvPr/>
          </p:nvSpPr>
          <p:spPr>
            <a:xfrm>
              <a:off x="8217474" y="4390764"/>
              <a:ext cx="891217" cy="891217"/>
            </a:xfrm>
            <a:prstGeom prst="ellipse">
              <a:avLst/>
            </a:prstGeom>
            <a:solidFill>
              <a:srgbClr val="A20417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8F9E6801-43A7-7CA8-5D94-FCADC3539B92}"/>
                </a:ext>
              </a:extLst>
            </p:cNvPr>
            <p:cNvSpPr/>
            <p:nvPr/>
          </p:nvSpPr>
          <p:spPr>
            <a:xfrm>
              <a:off x="8335810" y="4509100"/>
              <a:ext cx="654545" cy="6545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3904873A-FFEC-991E-AEF3-F33DB5A22E78}"/>
                </a:ext>
              </a:extLst>
            </p:cNvPr>
            <p:cNvGrpSpPr/>
            <p:nvPr/>
          </p:nvGrpSpPr>
          <p:grpSpPr>
            <a:xfrm>
              <a:off x="8494013" y="4663335"/>
              <a:ext cx="338138" cy="346075"/>
              <a:chOff x="3406775" y="5060951"/>
              <a:chExt cx="338138" cy="346075"/>
            </a:xfrm>
          </p:grpSpPr>
          <p:sp>
            <p:nvSpPr>
              <p:cNvPr id="253" name="Oval 321">
                <a:extLst>
                  <a:ext uri="{FF2B5EF4-FFF2-40B4-BE49-F238E27FC236}">
                    <a16:creationId xmlns:a16="http://schemas.microsoft.com/office/drawing/2014/main" id="{6066A08A-8EED-3372-95C0-16748BCBC9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6938" y="5060951"/>
                <a:ext cx="104775" cy="106363"/>
              </a:xfrm>
              <a:prstGeom prst="ellipse">
                <a:avLst/>
              </a:pr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4" name="Freeform 322">
                <a:extLst>
                  <a:ext uri="{FF2B5EF4-FFF2-40B4-BE49-F238E27FC236}">
                    <a16:creationId xmlns:a16="http://schemas.microsoft.com/office/drawing/2014/main" id="{6DF72FF0-91FF-7B4A-9065-33FFCABC7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6775" y="5197476"/>
                <a:ext cx="165100" cy="209550"/>
              </a:xfrm>
              <a:custGeom>
                <a:avLst/>
                <a:gdLst>
                  <a:gd name="T0" fmla="*/ 44 w 44"/>
                  <a:gd name="T1" fmla="*/ 0 h 56"/>
                  <a:gd name="T2" fmla="*/ 0 w 44"/>
                  <a:gd name="T3" fmla="*/ 0 h 56"/>
                  <a:gd name="T4" fmla="*/ 14 w 44"/>
                  <a:gd name="T5" fmla="*/ 30 h 56"/>
                  <a:gd name="T6" fmla="*/ 14 w 44"/>
                  <a:gd name="T7" fmla="*/ 56 h 56"/>
                  <a:gd name="T8" fmla="*/ 30 w 44"/>
                  <a:gd name="T9" fmla="*/ 56 h 56"/>
                  <a:gd name="T10" fmla="*/ 30 w 44"/>
                  <a:gd name="T11" fmla="*/ 30 h 56"/>
                  <a:gd name="T12" fmla="*/ 44 w 44"/>
                  <a:gd name="T13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" h="56">
                    <a:moveTo>
                      <a:pt x="4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6"/>
                      <a:pt x="7" y="26"/>
                      <a:pt x="14" y="30"/>
                    </a:cubicBezTo>
                    <a:cubicBezTo>
                      <a:pt x="14" y="56"/>
                      <a:pt x="14" y="56"/>
                      <a:pt x="14" y="56"/>
                    </a:cubicBezTo>
                    <a:cubicBezTo>
                      <a:pt x="30" y="56"/>
                      <a:pt x="30" y="56"/>
                      <a:pt x="30" y="56"/>
                    </a:cubicBezTo>
                    <a:cubicBezTo>
                      <a:pt x="30" y="30"/>
                      <a:pt x="30" y="30"/>
                      <a:pt x="30" y="30"/>
                    </a:cubicBezTo>
                    <a:cubicBezTo>
                      <a:pt x="37" y="26"/>
                      <a:pt x="44" y="16"/>
                      <a:pt x="44" y="0"/>
                    </a:cubicBez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5" name="Freeform 323">
                <a:extLst>
                  <a:ext uri="{FF2B5EF4-FFF2-40B4-BE49-F238E27FC236}">
                    <a16:creationId xmlns:a16="http://schemas.microsoft.com/office/drawing/2014/main" id="{71B56FEE-87D1-0851-2EC8-B2EB23486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450" y="5197476"/>
                <a:ext cx="30163" cy="104775"/>
              </a:xfrm>
              <a:custGeom>
                <a:avLst/>
                <a:gdLst>
                  <a:gd name="T0" fmla="*/ 15 w 19"/>
                  <a:gd name="T1" fmla="*/ 0 h 66"/>
                  <a:gd name="T2" fmla="*/ 5 w 19"/>
                  <a:gd name="T3" fmla="*/ 0 h 66"/>
                  <a:gd name="T4" fmla="*/ 0 w 19"/>
                  <a:gd name="T5" fmla="*/ 57 h 66"/>
                  <a:gd name="T6" fmla="*/ 10 w 19"/>
                  <a:gd name="T7" fmla="*/ 66 h 66"/>
                  <a:gd name="T8" fmla="*/ 19 w 19"/>
                  <a:gd name="T9" fmla="*/ 57 h 66"/>
                  <a:gd name="T10" fmla="*/ 15 w 19"/>
                  <a:gd name="T11" fmla="*/ 0 h 66"/>
                  <a:gd name="T12" fmla="*/ 15 w 19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66">
                    <a:moveTo>
                      <a:pt x="15" y="0"/>
                    </a:moveTo>
                    <a:lnTo>
                      <a:pt x="5" y="0"/>
                    </a:lnTo>
                    <a:lnTo>
                      <a:pt x="0" y="57"/>
                    </a:lnTo>
                    <a:lnTo>
                      <a:pt x="10" y="66"/>
                    </a:lnTo>
                    <a:lnTo>
                      <a:pt x="19" y="57"/>
                    </a:lnTo>
                    <a:lnTo>
                      <a:pt x="15" y="0"/>
                    </a:lnTo>
                    <a:lnTo>
                      <a:pt x="15" y="0"/>
                    </a:lnTo>
                    <a:close/>
                  </a:path>
                </a:pathLst>
              </a:custGeom>
              <a:noFill/>
              <a:ln w="14288" cap="flat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6" name="Freeform 324">
                <a:extLst>
                  <a:ext uri="{FF2B5EF4-FFF2-40B4-BE49-F238E27FC236}">
                    <a16:creationId xmlns:a16="http://schemas.microsoft.com/office/drawing/2014/main" id="{5A7D1BE5-7BEA-7ACE-2209-279A2C167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5065713"/>
                <a:ext cx="173038" cy="277813"/>
              </a:xfrm>
              <a:custGeom>
                <a:avLst/>
                <a:gdLst>
                  <a:gd name="T0" fmla="*/ 0 w 46"/>
                  <a:gd name="T1" fmla="*/ 66 h 74"/>
                  <a:gd name="T2" fmla="*/ 14 w 46"/>
                  <a:gd name="T3" fmla="*/ 74 h 74"/>
                  <a:gd name="T4" fmla="*/ 46 w 46"/>
                  <a:gd name="T5" fmla="*/ 15 h 74"/>
                  <a:gd name="T6" fmla="*/ 14 w 46"/>
                  <a:gd name="T7" fmla="*/ 0 h 74"/>
                  <a:gd name="T8" fmla="*/ 14 w 46"/>
                  <a:gd name="T9" fmla="*/ 0 h 74"/>
                  <a:gd name="T10" fmla="*/ 2 w 46"/>
                  <a:gd name="T11" fmla="*/ 8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74">
                    <a:moveTo>
                      <a:pt x="0" y="66"/>
                    </a:moveTo>
                    <a:cubicBezTo>
                      <a:pt x="4" y="69"/>
                      <a:pt x="8" y="72"/>
                      <a:pt x="14" y="74"/>
                    </a:cubicBezTo>
                    <a:cubicBezTo>
                      <a:pt x="44" y="63"/>
                      <a:pt x="46" y="40"/>
                      <a:pt x="46" y="15"/>
                    </a:cubicBezTo>
                    <a:cubicBezTo>
                      <a:pt x="46" y="15"/>
                      <a:pt x="22" y="8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1" y="3"/>
                      <a:pt x="7" y="5"/>
                      <a:pt x="2" y="8"/>
                    </a:cubicBez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57" name="Freeform 325">
                <a:extLst>
                  <a:ext uri="{FF2B5EF4-FFF2-40B4-BE49-F238E27FC236}">
                    <a16:creationId xmlns:a16="http://schemas.microsoft.com/office/drawing/2014/main" id="{3AAA02BC-A395-3D5C-25F6-6F81ECA625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09975" y="5137151"/>
                <a:ext cx="74613" cy="120650"/>
              </a:xfrm>
              <a:custGeom>
                <a:avLst/>
                <a:gdLst>
                  <a:gd name="T0" fmla="*/ 0 w 47"/>
                  <a:gd name="T1" fmla="*/ 28 h 76"/>
                  <a:gd name="T2" fmla="*/ 0 w 47"/>
                  <a:gd name="T3" fmla="*/ 0 h 76"/>
                  <a:gd name="T4" fmla="*/ 19 w 47"/>
                  <a:gd name="T5" fmla="*/ 0 h 76"/>
                  <a:gd name="T6" fmla="*/ 19 w 47"/>
                  <a:gd name="T7" fmla="*/ 28 h 76"/>
                  <a:gd name="T8" fmla="*/ 47 w 47"/>
                  <a:gd name="T9" fmla="*/ 28 h 76"/>
                  <a:gd name="T10" fmla="*/ 47 w 47"/>
                  <a:gd name="T11" fmla="*/ 47 h 76"/>
                  <a:gd name="T12" fmla="*/ 19 w 47"/>
                  <a:gd name="T13" fmla="*/ 47 h 76"/>
                  <a:gd name="T14" fmla="*/ 19 w 47"/>
                  <a:gd name="T15" fmla="*/ 76 h 76"/>
                  <a:gd name="T16" fmla="*/ 0 w 47"/>
                  <a:gd name="T17" fmla="*/ 76 h 76"/>
                  <a:gd name="T18" fmla="*/ 0 w 47"/>
                  <a:gd name="T19" fmla="*/ 52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" h="76">
                    <a:moveTo>
                      <a:pt x="0" y="28"/>
                    </a:moveTo>
                    <a:lnTo>
                      <a:pt x="0" y="0"/>
                    </a:lnTo>
                    <a:lnTo>
                      <a:pt x="19" y="0"/>
                    </a:lnTo>
                    <a:lnTo>
                      <a:pt x="19" y="28"/>
                    </a:lnTo>
                    <a:lnTo>
                      <a:pt x="47" y="28"/>
                    </a:lnTo>
                    <a:lnTo>
                      <a:pt x="47" y="47"/>
                    </a:lnTo>
                    <a:lnTo>
                      <a:pt x="19" y="47"/>
                    </a:lnTo>
                    <a:lnTo>
                      <a:pt x="19" y="76"/>
                    </a:lnTo>
                    <a:lnTo>
                      <a:pt x="0" y="76"/>
                    </a:lnTo>
                    <a:lnTo>
                      <a:pt x="0" y="52"/>
                    </a:lnTo>
                  </a:path>
                </a:pathLst>
              </a:custGeom>
              <a:noFill/>
              <a:ln w="14288" cap="rnd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276" name="Slide Number Placeholder 3">
            <a:extLst>
              <a:ext uri="{FF2B5EF4-FFF2-40B4-BE49-F238E27FC236}">
                <a16:creationId xmlns:a16="http://schemas.microsoft.com/office/drawing/2014/main" id="{37DD1206-012B-B305-A850-41FAFA5A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018" y="6126638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6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10813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ight Triangle 65">
            <a:extLst>
              <a:ext uri="{FF2B5EF4-FFF2-40B4-BE49-F238E27FC236}">
                <a16:creationId xmlns:a16="http://schemas.microsoft.com/office/drawing/2014/main" id="{B5CD02DD-9848-35D9-9E0F-D439BA45CAE2}"/>
              </a:ext>
            </a:extLst>
          </p:cNvPr>
          <p:cNvSpPr/>
          <p:nvPr/>
        </p:nvSpPr>
        <p:spPr>
          <a:xfrm flipH="1" flipV="1">
            <a:off x="393622" y="3743164"/>
            <a:ext cx="144780" cy="29712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79265FB-6E3B-95ED-74F9-5CE8E3CB5075}"/>
              </a:ext>
            </a:extLst>
          </p:cNvPr>
          <p:cNvSpPr/>
          <p:nvPr/>
        </p:nvSpPr>
        <p:spPr>
          <a:xfrm>
            <a:off x="515938" y="549275"/>
            <a:ext cx="11160125" cy="2520000"/>
          </a:xfrm>
          <a:prstGeom prst="rect">
            <a:avLst/>
          </a:prstGeom>
          <a:gradFill>
            <a:gsLst>
              <a:gs pos="0">
                <a:srgbClr val="004019"/>
              </a:gs>
              <a:gs pos="100000">
                <a:srgbClr val="007144"/>
              </a:gs>
            </a:gsLst>
            <a:lin ang="189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A group of people outside&#10;&#10;Description automatically generated with low confidence">
            <a:extLst>
              <a:ext uri="{FF2B5EF4-FFF2-40B4-BE49-F238E27FC236}">
                <a16:creationId xmlns:a16="http://schemas.microsoft.com/office/drawing/2014/main" id="{D5A75C62-6B9D-0EE7-49A6-E4B33248239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37" y="549275"/>
            <a:ext cx="11172316" cy="250103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4E7950E-C76B-651F-F90D-5EEE280E1462}"/>
              </a:ext>
            </a:extLst>
          </p:cNvPr>
          <p:cNvSpPr/>
          <p:nvPr/>
        </p:nvSpPr>
        <p:spPr>
          <a:xfrm>
            <a:off x="515938" y="3245170"/>
            <a:ext cx="11160125" cy="2520000"/>
          </a:xfrm>
          <a:prstGeom prst="rect">
            <a:avLst/>
          </a:prstGeom>
          <a:gradFill flip="none" rotWithShape="1">
            <a:gsLst>
              <a:gs pos="0">
                <a:srgbClr val="4D0001"/>
              </a:gs>
              <a:gs pos="100000">
                <a:srgbClr val="A20417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A large crowd of people&#10;&#10;Description automatically generated with medium confidence">
            <a:extLst>
              <a:ext uri="{FF2B5EF4-FFF2-40B4-BE49-F238E27FC236}">
                <a16:creationId xmlns:a16="http://schemas.microsoft.com/office/drawing/2014/main" id="{78EB8BE0-9C5E-097A-E282-C7F9F8E61CB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5938" y="3245170"/>
            <a:ext cx="11138814" cy="2520000"/>
          </a:xfrm>
          <a:prstGeom prst="rect">
            <a:avLst/>
          </a:prstGeom>
        </p:spPr>
      </p:pic>
      <p:pic>
        <p:nvPicPr>
          <p:cNvPr id="37" name="Picture 36" descr="Businessman thumbs up">
            <a:extLst>
              <a:ext uri="{FF2B5EF4-FFF2-40B4-BE49-F238E27FC236}">
                <a16:creationId xmlns:a16="http://schemas.microsoft.com/office/drawing/2014/main" id="{400E9A11-DFB1-38A5-E1F3-AC3A5984D8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59285" y="289856"/>
            <a:ext cx="2332357" cy="2778196"/>
          </a:xfrm>
          <a:custGeom>
            <a:avLst/>
            <a:gdLst>
              <a:gd name="connsiteX0" fmla="*/ 0 w 2332357"/>
              <a:gd name="connsiteY0" fmla="*/ 0 h 2778196"/>
              <a:gd name="connsiteX1" fmla="*/ 2332357 w 2332357"/>
              <a:gd name="connsiteY1" fmla="*/ 0 h 2778196"/>
              <a:gd name="connsiteX2" fmla="*/ 2332357 w 2332357"/>
              <a:gd name="connsiteY2" fmla="*/ 2778196 h 2778196"/>
              <a:gd name="connsiteX3" fmla="*/ 0 w 2332357"/>
              <a:gd name="connsiteY3" fmla="*/ 2778196 h 2778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2357" h="2778196">
                <a:moveTo>
                  <a:pt x="0" y="0"/>
                </a:moveTo>
                <a:lnTo>
                  <a:pt x="2332357" y="0"/>
                </a:lnTo>
                <a:lnTo>
                  <a:pt x="2332357" y="2778196"/>
                </a:lnTo>
                <a:lnTo>
                  <a:pt x="0" y="2778196"/>
                </a:lnTo>
                <a:close/>
              </a:path>
            </a:pathLst>
          </a:custGeom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2337474-FA2B-7D0C-D6FB-F663272A6DB7}"/>
              </a:ext>
            </a:extLst>
          </p:cNvPr>
          <p:cNvGrpSpPr/>
          <p:nvPr/>
        </p:nvGrpSpPr>
        <p:grpSpPr>
          <a:xfrm>
            <a:off x="6108138" y="1206535"/>
            <a:ext cx="2520000" cy="1372532"/>
            <a:chOff x="515938" y="760869"/>
            <a:chExt cx="3073082" cy="137253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7F2F6DD-AA6E-5312-C6F5-4E920A689F11}"/>
                </a:ext>
              </a:extLst>
            </p:cNvPr>
            <p:cNvSpPr txBox="1"/>
            <p:nvPr/>
          </p:nvSpPr>
          <p:spPr>
            <a:xfrm>
              <a:off x="51593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85242F9-7432-CB15-4E66-7F369C9CD6DA}"/>
                </a:ext>
              </a:extLst>
            </p:cNvPr>
            <p:cNvSpPr txBox="1"/>
            <p:nvPr/>
          </p:nvSpPr>
          <p:spPr>
            <a:xfrm>
              <a:off x="515938" y="1056183"/>
              <a:ext cx="3073082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3FB1EA2-0D26-0F3E-C44F-E56AE69B2760}"/>
              </a:ext>
            </a:extLst>
          </p:cNvPr>
          <p:cNvGrpSpPr/>
          <p:nvPr/>
        </p:nvGrpSpPr>
        <p:grpSpPr>
          <a:xfrm>
            <a:off x="8926385" y="1206535"/>
            <a:ext cx="2520000" cy="1372532"/>
            <a:chOff x="515938" y="760869"/>
            <a:chExt cx="3073082" cy="1372532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EE67DBE-1367-EB17-0FB0-AB3D65ABABA2}"/>
                </a:ext>
              </a:extLst>
            </p:cNvPr>
            <p:cNvSpPr txBox="1"/>
            <p:nvPr/>
          </p:nvSpPr>
          <p:spPr>
            <a:xfrm>
              <a:off x="51593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0140F69-5D4D-F40C-F1BB-47254DDB0EE1}"/>
                </a:ext>
              </a:extLst>
            </p:cNvPr>
            <p:cNvSpPr txBox="1"/>
            <p:nvPr/>
          </p:nvSpPr>
          <p:spPr>
            <a:xfrm>
              <a:off x="515938" y="1056183"/>
              <a:ext cx="3073082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FAD8575-6292-DA8A-34E4-AEAF46FC46A3}"/>
              </a:ext>
            </a:extLst>
          </p:cNvPr>
          <p:cNvGrpSpPr/>
          <p:nvPr/>
        </p:nvGrpSpPr>
        <p:grpSpPr>
          <a:xfrm>
            <a:off x="745615" y="3926635"/>
            <a:ext cx="2520000" cy="1372532"/>
            <a:chOff x="515938" y="760869"/>
            <a:chExt cx="3073082" cy="1372532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21AF026-BDD2-9DF4-B286-667571356997}"/>
                </a:ext>
              </a:extLst>
            </p:cNvPr>
            <p:cNvSpPr txBox="1"/>
            <p:nvPr/>
          </p:nvSpPr>
          <p:spPr>
            <a:xfrm>
              <a:off x="51593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3319692D-6AAA-8148-C5C5-58562A9386C2}"/>
                </a:ext>
              </a:extLst>
            </p:cNvPr>
            <p:cNvSpPr txBox="1"/>
            <p:nvPr/>
          </p:nvSpPr>
          <p:spPr>
            <a:xfrm>
              <a:off x="515938" y="1056183"/>
              <a:ext cx="3073082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723F16D-722A-89E1-B178-57B58B2A7596}"/>
              </a:ext>
            </a:extLst>
          </p:cNvPr>
          <p:cNvGrpSpPr/>
          <p:nvPr/>
        </p:nvGrpSpPr>
        <p:grpSpPr>
          <a:xfrm>
            <a:off x="3563863" y="3926635"/>
            <a:ext cx="2520000" cy="1372532"/>
            <a:chOff x="515938" y="760869"/>
            <a:chExt cx="3073082" cy="1372532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D059A0-3EB2-ED16-D857-89B21968478F}"/>
                </a:ext>
              </a:extLst>
            </p:cNvPr>
            <p:cNvSpPr txBox="1"/>
            <p:nvPr/>
          </p:nvSpPr>
          <p:spPr>
            <a:xfrm>
              <a:off x="51593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E159033B-0128-4BA5-9642-E36A531C827A}"/>
                </a:ext>
              </a:extLst>
            </p:cNvPr>
            <p:cNvSpPr txBox="1"/>
            <p:nvPr/>
          </p:nvSpPr>
          <p:spPr>
            <a:xfrm>
              <a:off x="515938" y="1056183"/>
              <a:ext cx="3073082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79D5B28-6CA2-1885-9954-B7274B385B19}"/>
              </a:ext>
            </a:extLst>
          </p:cNvPr>
          <p:cNvGrpSpPr/>
          <p:nvPr/>
        </p:nvGrpSpPr>
        <p:grpSpPr>
          <a:xfrm>
            <a:off x="6382110" y="3926635"/>
            <a:ext cx="2520000" cy="1372532"/>
            <a:chOff x="515938" y="760869"/>
            <a:chExt cx="3073082" cy="137253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735C447-2595-55E4-AE00-73189BB7130E}"/>
                </a:ext>
              </a:extLst>
            </p:cNvPr>
            <p:cNvSpPr txBox="1"/>
            <p:nvPr/>
          </p:nvSpPr>
          <p:spPr>
            <a:xfrm>
              <a:off x="51593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EF3A732-0FF9-13A6-7ECB-F336DD034FFC}"/>
                </a:ext>
              </a:extLst>
            </p:cNvPr>
            <p:cNvSpPr txBox="1"/>
            <p:nvPr/>
          </p:nvSpPr>
          <p:spPr>
            <a:xfrm>
              <a:off x="515938" y="1056183"/>
              <a:ext cx="3073082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A23CD69-B875-4F2D-D1EA-E5C77B90A7E2}"/>
              </a:ext>
            </a:extLst>
          </p:cNvPr>
          <p:cNvGrpSpPr/>
          <p:nvPr/>
        </p:nvGrpSpPr>
        <p:grpSpPr>
          <a:xfrm>
            <a:off x="3289890" y="1206535"/>
            <a:ext cx="2520000" cy="1372532"/>
            <a:chOff x="515938" y="760869"/>
            <a:chExt cx="3073082" cy="137253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46B7CD0-92BC-7BE4-7097-3B1F0651DF9F}"/>
                </a:ext>
              </a:extLst>
            </p:cNvPr>
            <p:cNvSpPr txBox="1"/>
            <p:nvPr/>
          </p:nvSpPr>
          <p:spPr>
            <a:xfrm>
              <a:off x="515938" y="760869"/>
              <a:ext cx="2074862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US" sz="1600" b="1" dirty="0">
                  <a:solidFill>
                    <a:schemeClr val="bg1"/>
                  </a:solidFill>
                  <a:latin typeface="+mj-lt"/>
                </a:rPr>
                <a:t>Lorem Ipsum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C00C00-92EF-0585-85B6-6953B6CB7765}"/>
                </a:ext>
              </a:extLst>
            </p:cNvPr>
            <p:cNvSpPr txBox="1"/>
            <p:nvPr/>
          </p:nvSpPr>
          <p:spPr>
            <a:xfrm>
              <a:off x="515938" y="1056183"/>
              <a:ext cx="3073082" cy="107721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Lorem ipsum dolor sit </a:t>
              </a:r>
              <a:r>
                <a:rPr lang="en-US" sz="1400" dirty="0" err="1">
                  <a:solidFill>
                    <a:schemeClr val="bg1"/>
                  </a:solidFill>
                </a:rPr>
                <a:t>amet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</a:rPr>
                <a:t>consectetur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adipiscing</a:t>
              </a:r>
              <a:r>
                <a:rPr lang="en-US" sz="1400" dirty="0">
                  <a:solidFill>
                    <a:schemeClr val="bg1"/>
                  </a:solidFill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</a:rPr>
                <a:t>elit</a:t>
              </a:r>
              <a:r>
                <a:rPr lang="en-US" sz="1400" dirty="0">
                  <a:solidFill>
                    <a:schemeClr val="bg1"/>
                  </a:solidFill>
                </a:rPr>
                <a:t>, 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sed do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eiusmod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tempor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incididunt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ut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 labore et dolore magna </a:t>
              </a:r>
              <a:r>
                <a:rPr lang="en-US" sz="1400" b="0" i="0" dirty="0" err="1">
                  <a:solidFill>
                    <a:schemeClr val="bg1"/>
                  </a:solidFill>
                  <a:effectLst/>
                </a:rPr>
                <a:t>aliqua</a:t>
              </a:r>
              <a:r>
                <a:rPr lang="en-US" sz="1400" b="0" i="0" dirty="0">
                  <a:solidFill>
                    <a:schemeClr val="bg1"/>
                  </a:solidFill>
                  <a:effectLst/>
                </a:rPr>
                <a:t>.</a:t>
              </a:r>
              <a:endParaRPr lang="en-US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7" name="Arrow: Pentagon 66">
            <a:extLst>
              <a:ext uri="{FF2B5EF4-FFF2-40B4-BE49-F238E27FC236}">
                <a16:creationId xmlns:a16="http://schemas.microsoft.com/office/drawing/2014/main" id="{A764B974-986D-3D2F-B7B8-CE685697E20A}"/>
              </a:ext>
            </a:extLst>
          </p:cNvPr>
          <p:cNvSpPr/>
          <p:nvPr/>
        </p:nvSpPr>
        <p:spPr>
          <a:xfrm>
            <a:off x="393622" y="3395927"/>
            <a:ext cx="2179319" cy="347237"/>
          </a:xfrm>
          <a:prstGeom prst="homePlate">
            <a:avLst/>
          </a:prstGeom>
          <a:solidFill>
            <a:srgbClr val="4D0001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0000" rtlCol="0" anchor="ctr"/>
          <a:lstStyle/>
          <a:p>
            <a:r>
              <a:rPr lang="en-US" b="1" dirty="0">
                <a:latin typeface="+mj-lt"/>
              </a:rPr>
              <a:t>CONS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AF473124-CEF2-70F9-2BC6-EF0216BB84C1}"/>
              </a:ext>
            </a:extLst>
          </p:cNvPr>
          <p:cNvGrpSpPr/>
          <p:nvPr/>
        </p:nvGrpSpPr>
        <p:grpSpPr>
          <a:xfrm>
            <a:off x="1986354" y="3422299"/>
            <a:ext cx="294492" cy="294492"/>
            <a:chOff x="7393577" y="1019186"/>
            <a:chExt cx="474283" cy="474283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A0A7436-14ED-C20C-97A3-BE70DB08842F}"/>
                </a:ext>
              </a:extLst>
            </p:cNvPr>
            <p:cNvSpPr/>
            <p:nvPr/>
          </p:nvSpPr>
          <p:spPr>
            <a:xfrm>
              <a:off x="7393577" y="1019186"/>
              <a:ext cx="474283" cy="474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F9B43C9-5470-AE5E-05D9-EEEA90599DFC}"/>
                </a:ext>
              </a:extLst>
            </p:cNvPr>
            <p:cNvGrpSpPr/>
            <p:nvPr/>
          </p:nvGrpSpPr>
          <p:grpSpPr>
            <a:xfrm flipV="1">
              <a:off x="7487712" y="1123817"/>
              <a:ext cx="286013" cy="265021"/>
              <a:chOff x="2982913" y="6350"/>
              <a:chExt cx="346075" cy="320675"/>
            </a:xfrm>
          </p:grpSpPr>
          <p:sp>
            <p:nvSpPr>
              <p:cNvPr id="71" name="Freeform 80">
                <a:extLst>
                  <a:ext uri="{FF2B5EF4-FFF2-40B4-BE49-F238E27FC236}">
                    <a16:creationId xmlns:a16="http://schemas.microsoft.com/office/drawing/2014/main" id="{C8AB6FA7-7844-4113-434C-D7B4682F81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6350"/>
                <a:ext cx="269875" cy="304800"/>
              </a:xfrm>
              <a:custGeom>
                <a:avLst/>
                <a:gdLst>
                  <a:gd name="T0" fmla="*/ 58 w 72"/>
                  <a:gd name="T1" fmla="*/ 59 h 81"/>
                  <a:gd name="T2" fmla="*/ 58 w 72"/>
                  <a:gd name="T3" fmla="*/ 59 h 81"/>
                  <a:gd name="T4" fmla="*/ 64 w 72"/>
                  <a:gd name="T5" fmla="*/ 65 h 81"/>
                  <a:gd name="T6" fmla="*/ 58 w 72"/>
                  <a:gd name="T7" fmla="*/ 71 h 81"/>
                  <a:gd name="T8" fmla="*/ 54 w 72"/>
                  <a:gd name="T9" fmla="*/ 71 h 81"/>
                  <a:gd name="T10" fmla="*/ 60 w 72"/>
                  <a:gd name="T11" fmla="*/ 77 h 81"/>
                  <a:gd name="T12" fmla="*/ 54 w 72"/>
                  <a:gd name="T13" fmla="*/ 81 h 81"/>
                  <a:gd name="T14" fmla="*/ 28 w 72"/>
                  <a:gd name="T15" fmla="*/ 81 h 81"/>
                  <a:gd name="T16" fmla="*/ 0 w 72"/>
                  <a:gd name="T17" fmla="*/ 77 h 81"/>
                  <a:gd name="T18" fmla="*/ 0 w 72"/>
                  <a:gd name="T19" fmla="*/ 43 h 81"/>
                  <a:gd name="T20" fmla="*/ 26 w 72"/>
                  <a:gd name="T21" fmla="*/ 9 h 81"/>
                  <a:gd name="T22" fmla="*/ 38 w 72"/>
                  <a:gd name="T23" fmla="*/ 12 h 81"/>
                  <a:gd name="T24" fmla="*/ 34 w 72"/>
                  <a:gd name="T25" fmla="*/ 33 h 81"/>
                  <a:gd name="T26" fmla="*/ 66 w 72"/>
                  <a:gd name="T27" fmla="*/ 33 h 81"/>
                  <a:gd name="T28" fmla="*/ 72 w 72"/>
                  <a:gd name="T29" fmla="*/ 39 h 81"/>
                  <a:gd name="T30" fmla="*/ 66 w 72"/>
                  <a:gd name="T31" fmla="*/ 47 h 81"/>
                  <a:gd name="T32" fmla="*/ 62 w 72"/>
                  <a:gd name="T33" fmla="*/ 47 h 81"/>
                  <a:gd name="T34" fmla="*/ 68 w 72"/>
                  <a:gd name="T35" fmla="*/ 53 h 81"/>
                  <a:gd name="T36" fmla="*/ 62 w 72"/>
                  <a:gd name="T37" fmla="*/ 59 h 81"/>
                  <a:gd name="T38" fmla="*/ 58 w 72"/>
                  <a:gd name="T39" fmla="*/ 5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81">
                    <a:moveTo>
                      <a:pt x="58" y="59"/>
                    </a:moveTo>
                    <a:cubicBezTo>
                      <a:pt x="58" y="59"/>
                      <a:pt x="58" y="59"/>
                      <a:pt x="58" y="59"/>
                    </a:cubicBezTo>
                    <a:cubicBezTo>
                      <a:pt x="61" y="59"/>
                      <a:pt x="64" y="62"/>
                      <a:pt x="64" y="65"/>
                    </a:cubicBezTo>
                    <a:cubicBezTo>
                      <a:pt x="64" y="68"/>
                      <a:pt x="61" y="71"/>
                      <a:pt x="58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7" y="71"/>
                      <a:pt x="60" y="74"/>
                      <a:pt x="60" y="77"/>
                    </a:cubicBezTo>
                    <a:cubicBezTo>
                      <a:pt x="60" y="80"/>
                      <a:pt x="57" y="81"/>
                      <a:pt x="54" y="81"/>
                    </a:cubicBezTo>
                    <a:cubicBezTo>
                      <a:pt x="54" y="81"/>
                      <a:pt x="38" y="81"/>
                      <a:pt x="28" y="81"/>
                    </a:cubicBezTo>
                    <a:cubicBezTo>
                      <a:pt x="17" y="81"/>
                      <a:pt x="14" y="79"/>
                      <a:pt x="0" y="7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0" y="43"/>
                      <a:pt x="26" y="25"/>
                      <a:pt x="26" y="9"/>
                    </a:cubicBezTo>
                    <a:cubicBezTo>
                      <a:pt x="26" y="3"/>
                      <a:pt x="35" y="0"/>
                      <a:pt x="38" y="12"/>
                    </a:cubicBezTo>
                    <a:cubicBezTo>
                      <a:pt x="40" y="19"/>
                      <a:pt x="34" y="33"/>
                      <a:pt x="3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72" y="36"/>
                      <a:pt x="72" y="39"/>
                    </a:cubicBezTo>
                    <a:cubicBezTo>
                      <a:pt x="72" y="42"/>
                      <a:pt x="69" y="47"/>
                      <a:pt x="66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7"/>
                      <a:pt x="68" y="50"/>
                      <a:pt x="68" y="53"/>
                    </a:cubicBezTo>
                    <a:cubicBezTo>
                      <a:pt x="68" y="56"/>
                      <a:pt x="65" y="59"/>
                      <a:pt x="62" y="59"/>
                    </a:cubicBezTo>
                    <a:cubicBezTo>
                      <a:pt x="58" y="59"/>
                      <a:pt x="58" y="59"/>
                      <a:pt x="58" y="59"/>
                    </a:cubicBezTo>
                  </a:path>
                </a:pathLst>
              </a:custGeom>
              <a:noFill/>
              <a:ln w="12700" cap="rnd">
                <a:solidFill>
                  <a:srgbClr val="A204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72" name="Rectangle 81">
                <a:extLst>
                  <a:ext uri="{FF2B5EF4-FFF2-40B4-BE49-F238E27FC236}">
                    <a16:creationId xmlns:a16="http://schemas.microsoft.com/office/drawing/2014/main" id="{828881DF-B7F7-3695-EE25-78FC6666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913" y="146050"/>
                <a:ext cx="76200" cy="180975"/>
              </a:xfrm>
              <a:prstGeom prst="rect">
                <a:avLst/>
              </a:prstGeom>
              <a:noFill/>
              <a:ln w="12700" cap="rnd">
                <a:solidFill>
                  <a:srgbClr val="A204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3" name="Oval 82">
                <a:extLst>
                  <a:ext uri="{FF2B5EF4-FFF2-40B4-BE49-F238E27FC236}">
                    <a16:creationId xmlns:a16="http://schemas.microsoft.com/office/drawing/2014/main" id="{D12D1701-4078-9E5D-52B6-E400FBE058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013" y="288925"/>
                <a:ext cx="15875" cy="14288"/>
              </a:xfrm>
              <a:prstGeom prst="ellipse">
                <a:avLst/>
              </a:prstGeom>
              <a:solidFill>
                <a:srgbClr val="A204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74" name="Right Triangle 73">
            <a:extLst>
              <a:ext uri="{FF2B5EF4-FFF2-40B4-BE49-F238E27FC236}">
                <a16:creationId xmlns:a16="http://schemas.microsoft.com/office/drawing/2014/main" id="{9D6FEEFA-8B3C-5228-750C-83254A9C08DB}"/>
              </a:ext>
            </a:extLst>
          </p:cNvPr>
          <p:cNvSpPr/>
          <p:nvPr/>
        </p:nvSpPr>
        <p:spPr>
          <a:xfrm flipV="1">
            <a:off x="11666220" y="1015051"/>
            <a:ext cx="144780" cy="297120"/>
          </a:xfrm>
          <a:prstGeom prst="rt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Pentagon 74">
            <a:extLst>
              <a:ext uri="{FF2B5EF4-FFF2-40B4-BE49-F238E27FC236}">
                <a16:creationId xmlns:a16="http://schemas.microsoft.com/office/drawing/2014/main" id="{81462E8B-6069-3B2B-1C8C-20C2B4C37AE5}"/>
              </a:ext>
            </a:extLst>
          </p:cNvPr>
          <p:cNvSpPr/>
          <p:nvPr/>
        </p:nvSpPr>
        <p:spPr>
          <a:xfrm flipH="1">
            <a:off x="9631680" y="691932"/>
            <a:ext cx="2179320" cy="334800"/>
          </a:xfrm>
          <a:prstGeom prst="homePlate">
            <a:avLst/>
          </a:prstGeom>
          <a:solidFill>
            <a:srgbClr val="004019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540000" rtlCol="0" anchor="ctr"/>
          <a:lstStyle/>
          <a:p>
            <a:pPr algn="r"/>
            <a:r>
              <a:rPr lang="en-US" b="1" dirty="0">
                <a:latin typeface="+mj-lt"/>
              </a:rPr>
              <a:t>PROS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543CC87-E585-B95A-6384-BE07BDC0AF3F}"/>
              </a:ext>
            </a:extLst>
          </p:cNvPr>
          <p:cNvGrpSpPr/>
          <p:nvPr/>
        </p:nvGrpSpPr>
        <p:grpSpPr>
          <a:xfrm>
            <a:off x="9893046" y="720182"/>
            <a:ext cx="295200" cy="295200"/>
            <a:chOff x="4276786" y="1375502"/>
            <a:chExt cx="474283" cy="474283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D7CB25C-E78A-0A5D-2A3D-03E7B4475A65}"/>
                </a:ext>
              </a:extLst>
            </p:cNvPr>
            <p:cNvSpPr/>
            <p:nvPr/>
          </p:nvSpPr>
          <p:spPr>
            <a:xfrm>
              <a:off x="4276786" y="1375502"/>
              <a:ext cx="474283" cy="474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088F7F7-9F22-98ED-510E-180F79A5F4A4}"/>
                </a:ext>
              </a:extLst>
            </p:cNvPr>
            <p:cNvGrpSpPr/>
            <p:nvPr/>
          </p:nvGrpSpPr>
          <p:grpSpPr>
            <a:xfrm>
              <a:off x="4370921" y="1480133"/>
              <a:ext cx="286013" cy="265021"/>
              <a:chOff x="2982913" y="6350"/>
              <a:chExt cx="346075" cy="320675"/>
            </a:xfrm>
          </p:grpSpPr>
          <p:sp>
            <p:nvSpPr>
              <p:cNvPr id="79" name="Freeform 80">
                <a:extLst>
                  <a:ext uri="{FF2B5EF4-FFF2-40B4-BE49-F238E27FC236}">
                    <a16:creationId xmlns:a16="http://schemas.microsoft.com/office/drawing/2014/main" id="{DEA0C1CB-4B51-ADEB-8345-6C3D013AAD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6350"/>
                <a:ext cx="269875" cy="304800"/>
              </a:xfrm>
              <a:custGeom>
                <a:avLst/>
                <a:gdLst>
                  <a:gd name="T0" fmla="*/ 58 w 72"/>
                  <a:gd name="T1" fmla="*/ 59 h 81"/>
                  <a:gd name="T2" fmla="*/ 58 w 72"/>
                  <a:gd name="T3" fmla="*/ 59 h 81"/>
                  <a:gd name="T4" fmla="*/ 64 w 72"/>
                  <a:gd name="T5" fmla="*/ 65 h 81"/>
                  <a:gd name="T6" fmla="*/ 58 w 72"/>
                  <a:gd name="T7" fmla="*/ 71 h 81"/>
                  <a:gd name="T8" fmla="*/ 54 w 72"/>
                  <a:gd name="T9" fmla="*/ 71 h 81"/>
                  <a:gd name="T10" fmla="*/ 60 w 72"/>
                  <a:gd name="T11" fmla="*/ 77 h 81"/>
                  <a:gd name="T12" fmla="*/ 54 w 72"/>
                  <a:gd name="T13" fmla="*/ 81 h 81"/>
                  <a:gd name="T14" fmla="*/ 28 w 72"/>
                  <a:gd name="T15" fmla="*/ 81 h 81"/>
                  <a:gd name="T16" fmla="*/ 0 w 72"/>
                  <a:gd name="T17" fmla="*/ 77 h 81"/>
                  <a:gd name="T18" fmla="*/ 0 w 72"/>
                  <a:gd name="T19" fmla="*/ 43 h 81"/>
                  <a:gd name="T20" fmla="*/ 26 w 72"/>
                  <a:gd name="T21" fmla="*/ 9 h 81"/>
                  <a:gd name="T22" fmla="*/ 38 w 72"/>
                  <a:gd name="T23" fmla="*/ 12 h 81"/>
                  <a:gd name="T24" fmla="*/ 34 w 72"/>
                  <a:gd name="T25" fmla="*/ 33 h 81"/>
                  <a:gd name="T26" fmla="*/ 66 w 72"/>
                  <a:gd name="T27" fmla="*/ 33 h 81"/>
                  <a:gd name="T28" fmla="*/ 72 w 72"/>
                  <a:gd name="T29" fmla="*/ 39 h 81"/>
                  <a:gd name="T30" fmla="*/ 66 w 72"/>
                  <a:gd name="T31" fmla="*/ 47 h 81"/>
                  <a:gd name="T32" fmla="*/ 62 w 72"/>
                  <a:gd name="T33" fmla="*/ 47 h 81"/>
                  <a:gd name="T34" fmla="*/ 68 w 72"/>
                  <a:gd name="T35" fmla="*/ 53 h 81"/>
                  <a:gd name="T36" fmla="*/ 62 w 72"/>
                  <a:gd name="T37" fmla="*/ 59 h 81"/>
                  <a:gd name="T38" fmla="*/ 58 w 72"/>
                  <a:gd name="T39" fmla="*/ 5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81">
                    <a:moveTo>
                      <a:pt x="58" y="59"/>
                    </a:moveTo>
                    <a:cubicBezTo>
                      <a:pt x="58" y="59"/>
                      <a:pt x="58" y="59"/>
                      <a:pt x="58" y="59"/>
                    </a:cubicBezTo>
                    <a:cubicBezTo>
                      <a:pt x="61" y="59"/>
                      <a:pt x="64" y="62"/>
                      <a:pt x="64" y="65"/>
                    </a:cubicBezTo>
                    <a:cubicBezTo>
                      <a:pt x="64" y="68"/>
                      <a:pt x="61" y="71"/>
                      <a:pt x="58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7" y="71"/>
                      <a:pt x="60" y="74"/>
                      <a:pt x="60" y="77"/>
                    </a:cubicBezTo>
                    <a:cubicBezTo>
                      <a:pt x="60" y="80"/>
                      <a:pt x="57" y="81"/>
                      <a:pt x="54" y="81"/>
                    </a:cubicBezTo>
                    <a:cubicBezTo>
                      <a:pt x="54" y="81"/>
                      <a:pt x="38" y="81"/>
                      <a:pt x="28" y="81"/>
                    </a:cubicBezTo>
                    <a:cubicBezTo>
                      <a:pt x="17" y="81"/>
                      <a:pt x="14" y="79"/>
                      <a:pt x="0" y="7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0" y="43"/>
                      <a:pt x="26" y="25"/>
                      <a:pt x="26" y="9"/>
                    </a:cubicBezTo>
                    <a:cubicBezTo>
                      <a:pt x="26" y="3"/>
                      <a:pt x="35" y="0"/>
                      <a:pt x="38" y="12"/>
                    </a:cubicBezTo>
                    <a:cubicBezTo>
                      <a:pt x="40" y="19"/>
                      <a:pt x="34" y="33"/>
                      <a:pt x="3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72" y="36"/>
                      <a:pt x="72" y="39"/>
                    </a:cubicBezTo>
                    <a:cubicBezTo>
                      <a:pt x="72" y="42"/>
                      <a:pt x="69" y="47"/>
                      <a:pt x="66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7"/>
                      <a:pt x="68" y="50"/>
                      <a:pt x="68" y="53"/>
                    </a:cubicBezTo>
                    <a:cubicBezTo>
                      <a:pt x="68" y="56"/>
                      <a:pt x="65" y="59"/>
                      <a:pt x="62" y="59"/>
                    </a:cubicBezTo>
                    <a:cubicBezTo>
                      <a:pt x="58" y="59"/>
                      <a:pt x="58" y="59"/>
                      <a:pt x="58" y="59"/>
                    </a:cubicBezTo>
                  </a:path>
                </a:pathLst>
              </a:custGeom>
              <a:noFill/>
              <a:ln w="12700" cap="rnd">
                <a:solidFill>
                  <a:srgbClr val="00714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0" name="Rectangle 81">
                <a:extLst>
                  <a:ext uri="{FF2B5EF4-FFF2-40B4-BE49-F238E27FC236}">
                    <a16:creationId xmlns:a16="http://schemas.microsoft.com/office/drawing/2014/main" id="{8B51A908-90FE-A3FC-BFD1-FC4AE8D80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913" y="146050"/>
                <a:ext cx="76200" cy="180975"/>
              </a:xfrm>
              <a:prstGeom prst="rect">
                <a:avLst/>
              </a:prstGeom>
              <a:noFill/>
              <a:ln w="12700" cap="rnd">
                <a:solidFill>
                  <a:srgbClr val="00714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1" name="Oval 82">
                <a:extLst>
                  <a:ext uri="{FF2B5EF4-FFF2-40B4-BE49-F238E27FC236}">
                    <a16:creationId xmlns:a16="http://schemas.microsoft.com/office/drawing/2014/main" id="{08F58682-258C-6DCA-335C-454D55BEEE7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013" y="288925"/>
                <a:ext cx="15875" cy="14288"/>
              </a:xfrm>
              <a:prstGeom prst="ellipse">
                <a:avLst/>
              </a:prstGeom>
              <a:solidFill>
                <a:srgbClr val="00714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4DE0A3D-E407-394D-A360-F01C97EEAA2C}"/>
              </a:ext>
            </a:extLst>
          </p:cNvPr>
          <p:cNvGrpSpPr/>
          <p:nvPr/>
        </p:nvGrpSpPr>
        <p:grpSpPr>
          <a:xfrm>
            <a:off x="3289890" y="2676094"/>
            <a:ext cx="425681" cy="122265"/>
            <a:chOff x="3289890" y="2676094"/>
            <a:chExt cx="425681" cy="122265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2FC4697A-9215-3FD7-73CC-731076DD688F}"/>
                </a:ext>
              </a:extLst>
            </p:cNvPr>
            <p:cNvSpPr/>
            <p:nvPr/>
          </p:nvSpPr>
          <p:spPr>
            <a:xfrm>
              <a:off x="3289890" y="2676094"/>
              <a:ext cx="122265" cy="122265"/>
            </a:xfrm>
            <a:prstGeom prst="ellipse">
              <a:avLst/>
            </a:prstGeom>
            <a:solidFill>
              <a:srgbClr val="004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8DA7D54-69A0-BFC1-9C27-FB6A688B8021}"/>
                </a:ext>
              </a:extLst>
            </p:cNvPr>
            <p:cNvSpPr/>
            <p:nvPr/>
          </p:nvSpPr>
          <p:spPr>
            <a:xfrm>
              <a:off x="3441598" y="2676094"/>
              <a:ext cx="122265" cy="122265"/>
            </a:xfrm>
            <a:prstGeom prst="ellipse">
              <a:avLst/>
            </a:prstGeom>
            <a:solidFill>
              <a:srgbClr val="007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AF1C1649-3F0B-A56A-8470-005605873553}"/>
                </a:ext>
              </a:extLst>
            </p:cNvPr>
            <p:cNvSpPr/>
            <p:nvPr/>
          </p:nvSpPr>
          <p:spPr>
            <a:xfrm>
              <a:off x="3593306" y="2676094"/>
              <a:ext cx="122265" cy="122265"/>
            </a:xfrm>
            <a:prstGeom prst="ellipse">
              <a:avLst/>
            </a:prstGeom>
            <a:solidFill>
              <a:srgbClr val="007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9CDEDAD0-5FFA-41EB-FC1F-36D679F1A771}"/>
              </a:ext>
            </a:extLst>
          </p:cNvPr>
          <p:cNvGrpSpPr/>
          <p:nvPr/>
        </p:nvGrpSpPr>
        <p:grpSpPr>
          <a:xfrm>
            <a:off x="6108137" y="2676094"/>
            <a:ext cx="425681" cy="122265"/>
            <a:chOff x="3289890" y="2676094"/>
            <a:chExt cx="425681" cy="122265"/>
          </a:xfrm>
        </p:grpSpPr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8514BAC1-8126-01AE-D751-8635A9D55C5B}"/>
                </a:ext>
              </a:extLst>
            </p:cNvPr>
            <p:cNvSpPr/>
            <p:nvPr/>
          </p:nvSpPr>
          <p:spPr>
            <a:xfrm>
              <a:off x="3289890" y="2676094"/>
              <a:ext cx="122265" cy="122265"/>
            </a:xfrm>
            <a:prstGeom prst="ellipse">
              <a:avLst/>
            </a:prstGeom>
            <a:solidFill>
              <a:srgbClr val="004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3BC2329D-B2A2-2E37-7903-F62D3BE0E146}"/>
                </a:ext>
              </a:extLst>
            </p:cNvPr>
            <p:cNvSpPr/>
            <p:nvPr/>
          </p:nvSpPr>
          <p:spPr>
            <a:xfrm>
              <a:off x="3441598" y="2676094"/>
              <a:ext cx="122265" cy="122265"/>
            </a:xfrm>
            <a:prstGeom prst="ellipse">
              <a:avLst/>
            </a:prstGeom>
            <a:solidFill>
              <a:srgbClr val="0040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831A1755-9C35-D9C5-7C39-A4443CEAA6AF}"/>
                </a:ext>
              </a:extLst>
            </p:cNvPr>
            <p:cNvSpPr/>
            <p:nvPr/>
          </p:nvSpPr>
          <p:spPr>
            <a:xfrm>
              <a:off x="3593306" y="2676094"/>
              <a:ext cx="122265" cy="122265"/>
            </a:xfrm>
            <a:prstGeom prst="ellipse">
              <a:avLst/>
            </a:prstGeom>
            <a:solidFill>
              <a:srgbClr val="0071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A7D3FE2-DCF5-CDEF-720C-BB754A69959A}"/>
              </a:ext>
            </a:extLst>
          </p:cNvPr>
          <p:cNvGrpSpPr/>
          <p:nvPr/>
        </p:nvGrpSpPr>
        <p:grpSpPr>
          <a:xfrm>
            <a:off x="8926385" y="2676094"/>
            <a:ext cx="425681" cy="122265"/>
            <a:chOff x="3289890" y="2676094"/>
            <a:chExt cx="425681" cy="122265"/>
          </a:xfrm>
          <a:solidFill>
            <a:srgbClr val="004019"/>
          </a:solidFill>
        </p:grpSpPr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A6429438-6164-4A06-0375-BC604B5D2D8D}"/>
                </a:ext>
              </a:extLst>
            </p:cNvPr>
            <p:cNvSpPr/>
            <p:nvPr/>
          </p:nvSpPr>
          <p:spPr>
            <a:xfrm>
              <a:off x="3289890" y="2676094"/>
              <a:ext cx="122265" cy="1222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BD3C429-6CFB-FDB0-2FE5-26E4D04D9AAF}"/>
                </a:ext>
              </a:extLst>
            </p:cNvPr>
            <p:cNvSpPr/>
            <p:nvPr/>
          </p:nvSpPr>
          <p:spPr>
            <a:xfrm>
              <a:off x="3441598" y="2676094"/>
              <a:ext cx="122265" cy="1222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CE460331-007A-C99F-2408-5C6E1848E4FB}"/>
                </a:ext>
              </a:extLst>
            </p:cNvPr>
            <p:cNvSpPr/>
            <p:nvPr/>
          </p:nvSpPr>
          <p:spPr>
            <a:xfrm>
              <a:off x="3593306" y="2676094"/>
              <a:ext cx="122265" cy="1222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79F9B5E1-2F54-48C1-A013-52F96B7AF0B4}"/>
              </a:ext>
            </a:extLst>
          </p:cNvPr>
          <p:cNvCxnSpPr>
            <a:cxnSpLocks/>
          </p:cNvCxnSpPr>
          <p:nvPr/>
        </p:nvCxnSpPr>
        <p:spPr>
          <a:xfrm>
            <a:off x="3751110" y="2737226"/>
            <a:ext cx="2321488" cy="0"/>
          </a:xfrm>
          <a:prstGeom prst="line">
            <a:avLst/>
          </a:prstGeom>
          <a:ln>
            <a:solidFill>
              <a:srgbClr val="92D050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E75B745-F7A5-5588-2034-320C1753F0B1}"/>
              </a:ext>
            </a:extLst>
          </p:cNvPr>
          <p:cNvCxnSpPr>
            <a:cxnSpLocks/>
          </p:cNvCxnSpPr>
          <p:nvPr/>
        </p:nvCxnSpPr>
        <p:spPr>
          <a:xfrm>
            <a:off x="6569358" y="2737226"/>
            <a:ext cx="2321488" cy="0"/>
          </a:xfrm>
          <a:prstGeom prst="line">
            <a:avLst/>
          </a:prstGeom>
          <a:ln>
            <a:solidFill>
              <a:srgbClr val="92D050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557E9F29-A7A2-FD3C-AF8B-287A59002EDD}"/>
              </a:ext>
            </a:extLst>
          </p:cNvPr>
          <p:cNvCxnSpPr>
            <a:cxnSpLocks/>
          </p:cNvCxnSpPr>
          <p:nvPr/>
        </p:nvCxnSpPr>
        <p:spPr>
          <a:xfrm>
            <a:off x="9386115" y="2737226"/>
            <a:ext cx="2289948" cy="0"/>
          </a:xfrm>
          <a:prstGeom prst="line">
            <a:avLst/>
          </a:prstGeom>
          <a:ln>
            <a:solidFill>
              <a:srgbClr val="92D050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63A85F1C-F6DA-27EF-B7AB-9BE77B889A8A}"/>
              </a:ext>
            </a:extLst>
          </p:cNvPr>
          <p:cNvCxnSpPr>
            <a:cxnSpLocks/>
          </p:cNvCxnSpPr>
          <p:nvPr/>
        </p:nvCxnSpPr>
        <p:spPr>
          <a:xfrm>
            <a:off x="1206579" y="5457326"/>
            <a:ext cx="2322000" cy="0"/>
          </a:xfrm>
          <a:prstGeom prst="line">
            <a:avLst/>
          </a:prstGeom>
          <a:ln>
            <a:solidFill>
              <a:srgbClr val="FF0000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68D2946-65FA-7328-5B7E-8A1775162F00}"/>
              </a:ext>
            </a:extLst>
          </p:cNvPr>
          <p:cNvGrpSpPr/>
          <p:nvPr/>
        </p:nvGrpSpPr>
        <p:grpSpPr>
          <a:xfrm>
            <a:off x="745615" y="5396194"/>
            <a:ext cx="425681" cy="122265"/>
            <a:chOff x="3289890" y="2676094"/>
            <a:chExt cx="425681" cy="122265"/>
          </a:xfrm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DE1D3F80-F555-D69B-F00B-933FA2645747}"/>
                </a:ext>
              </a:extLst>
            </p:cNvPr>
            <p:cNvSpPr/>
            <p:nvPr/>
          </p:nvSpPr>
          <p:spPr>
            <a:xfrm>
              <a:off x="3289890" y="2676094"/>
              <a:ext cx="122265" cy="122265"/>
            </a:xfrm>
            <a:prstGeom prst="ellipse">
              <a:avLst/>
            </a:prstGeom>
            <a:solidFill>
              <a:srgbClr val="4D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64F9F4D6-E0C0-5D45-FFD2-DC7D756975E2}"/>
                </a:ext>
              </a:extLst>
            </p:cNvPr>
            <p:cNvSpPr/>
            <p:nvPr/>
          </p:nvSpPr>
          <p:spPr>
            <a:xfrm>
              <a:off x="3441598" y="2676094"/>
              <a:ext cx="122265" cy="122265"/>
            </a:xfrm>
            <a:prstGeom prst="ellipse">
              <a:avLst/>
            </a:prstGeom>
            <a:solidFill>
              <a:srgbClr val="A204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9527BEAF-3657-C096-27C3-E10CB3142E18}"/>
                </a:ext>
              </a:extLst>
            </p:cNvPr>
            <p:cNvSpPr/>
            <p:nvPr/>
          </p:nvSpPr>
          <p:spPr>
            <a:xfrm>
              <a:off x="3593306" y="2676094"/>
              <a:ext cx="122265" cy="122265"/>
            </a:xfrm>
            <a:prstGeom prst="ellipse">
              <a:avLst/>
            </a:prstGeom>
            <a:solidFill>
              <a:srgbClr val="A204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8965C61-8B8F-4130-AD38-778FE4F74DC8}"/>
              </a:ext>
            </a:extLst>
          </p:cNvPr>
          <p:cNvGrpSpPr/>
          <p:nvPr/>
        </p:nvGrpSpPr>
        <p:grpSpPr>
          <a:xfrm>
            <a:off x="3563862" y="5396194"/>
            <a:ext cx="425681" cy="122265"/>
            <a:chOff x="3289890" y="2676094"/>
            <a:chExt cx="425681" cy="122265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A1B071FF-49F4-5F8D-81EE-9D2496A53BAA}"/>
                </a:ext>
              </a:extLst>
            </p:cNvPr>
            <p:cNvSpPr/>
            <p:nvPr/>
          </p:nvSpPr>
          <p:spPr>
            <a:xfrm>
              <a:off x="3289890" y="2676094"/>
              <a:ext cx="122265" cy="122265"/>
            </a:xfrm>
            <a:prstGeom prst="ellipse">
              <a:avLst/>
            </a:prstGeom>
            <a:solidFill>
              <a:srgbClr val="4D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E13FA0D-7EAD-E216-FCF2-F0DAC2E243A9}"/>
                </a:ext>
              </a:extLst>
            </p:cNvPr>
            <p:cNvSpPr/>
            <p:nvPr/>
          </p:nvSpPr>
          <p:spPr>
            <a:xfrm>
              <a:off x="3441598" y="2676094"/>
              <a:ext cx="122265" cy="122265"/>
            </a:xfrm>
            <a:prstGeom prst="ellipse">
              <a:avLst/>
            </a:prstGeom>
            <a:solidFill>
              <a:srgbClr val="4D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0D50E383-FB44-98B5-1373-63F101052FD5}"/>
                </a:ext>
              </a:extLst>
            </p:cNvPr>
            <p:cNvSpPr/>
            <p:nvPr/>
          </p:nvSpPr>
          <p:spPr>
            <a:xfrm>
              <a:off x="3593306" y="2676094"/>
              <a:ext cx="122265" cy="122265"/>
            </a:xfrm>
            <a:prstGeom prst="ellipse">
              <a:avLst/>
            </a:prstGeom>
            <a:solidFill>
              <a:srgbClr val="A2041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3618237-8609-7368-B174-158FBE7D718D}"/>
              </a:ext>
            </a:extLst>
          </p:cNvPr>
          <p:cNvGrpSpPr/>
          <p:nvPr/>
        </p:nvGrpSpPr>
        <p:grpSpPr>
          <a:xfrm>
            <a:off x="6382110" y="5396194"/>
            <a:ext cx="425681" cy="122265"/>
            <a:chOff x="3289890" y="2676094"/>
            <a:chExt cx="425681" cy="122265"/>
          </a:xfrm>
          <a:solidFill>
            <a:srgbClr val="4D0001"/>
          </a:solidFill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7C19F6E0-8CC0-98E8-6A47-3D866618A04D}"/>
                </a:ext>
              </a:extLst>
            </p:cNvPr>
            <p:cNvSpPr/>
            <p:nvPr/>
          </p:nvSpPr>
          <p:spPr>
            <a:xfrm>
              <a:off x="3289890" y="2676094"/>
              <a:ext cx="122265" cy="1222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5ECE8352-F37A-4F16-FAA6-EEAF83887F5A}"/>
                </a:ext>
              </a:extLst>
            </p:cNvPr>
            <p:cNvSpPr/>
            <p:nvPr/>
          </p:nvSpPr>
          <p:spPr>
            <a:xfrm>
              <a:off x="3441598" y="2676094"/>
              <a:ext cx="122265" cy="1222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3D13A393-B019-947D-DF40-21D6C4A2F201}"/>
                </a:ext>
              </a:extLst>
            </p:cNvPr>
            <p:cNvSpPr/>
            <p:nvPr/>
          </p:nvSpPr>
          <p:spPr>
            <a:xfrm>
              <a:off x="3593306" y="2676094"/>
              <a:ext cx="122265" cy="1222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42DCF537-A226-118F-D25F-FA1E8ADD78E0}"/>
              </a:ext>
            </a:extLst>
          </p:cNvPr>
          <p:cNvCxnSpPr>
            <a:cxnSpLocks/>
          </p:cNvCxnSpPr>
          <p:nvPr/>
        </p:nvCxnSpPr>
        <p:spPr>
          <a:xfrm>
            <a:off x="4024827" y="5457326"/>
            <a:ext cx="2322000" cy="0"/>
          </a:xfrm>
          <a:prstGeom prst="line">
            <a:avLst/>
          </a:prstGeom>
          <a:ln>
            <a:solidFill>
              <a:srgbClr val="FF0000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1E0A1F1-5520-BDAC-6529-3BD7A14967B7}"/>
              </a:ext>
            </a:extLst>
          </p:cNvPr>
          <p:cNvCxnSpPr>
            <a:cxnSpLocks/>
          </p:cNvCxnSpPr>
          <p:nvPr/>
        </p:nvCxnSpPr>
        <p:spPr>
          <a:xfrm>
            <a:off x="6849783" y="5457326"/>
            <a:ext cx="3141051" cy="0"/>
          </a:xfrm>
          <a:prstGeom prst="line">
            <a:avLst/>
          </a:prstGeom>
          <a:ln>
            <a:solidFill>
              <a:srgbClr val="FF0000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Young businessman thumbs down">
            <a:extLst>
              <a:ext uri="{FF2B5EF4-FFF2-40B4-BE49-F238E27FC236}">
                <a16:creationId xmlns:a16="http://schemas.microsoft.com/office/drawing/2014/main" id="{0D61A08A-0217-19F1-8D4F-8F0D647563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741573" y="2828756"/>
            <a:ext cx="2704811" cy="2935851"/>
          </a:xfrm>
          <a:custGeom>
            <a:avLst/>
            <a:gdLst>
              <a:gd name="connsiteX0" fmla="*/ 0 w 3376318"/>
              <a:gd name="connsiteY0" fmla="*/ 0 h 3664718"/>
              <a:gd name="connsiteX1" fmla="*/ 3376318 w 3376318"/>
              <a:gd name="connsiteY1" fmla="*/ 0 h 3664718"/>
              <a:gd name="connsiteX2" fmla="*/ 3376318 w 3376318"/>
              <a:gd name="connsiteY2" fmla="*/ 3664718 h 3664718"/>
              <a:gd name="connsiteX3" fmla="*/ 0 w 3376318"/>
              <a:gd name="connsiteY3" fmla="*/ 3664718 h 3664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76318" h="3664718">
                <a:moveTo>
                  <a:pt x="0" y="0"/>
                </a:moveTo>
                <a:lnTo>
                  <a:pt x="3376318" y="0"/>
                </a:lnTo>
                <a:lnTo>
                  <a:pt x="3376318" y="3664718"/>
                </a:lnTo>
                <a:lnTo>
                  <a:pt x="0" y="3664718"/>
                </a:lnTo>
                <a:close/>
              </a:path>
            </a:pathLst>
          </a:custGeom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</p:pic>
      <p:sp>
        <p:nvSpPr>
          <p:cNvPr id="116" name="Slide Number Placeholder 3">
            <a:extLst>
              <a:ext uri="{FF2B5EF4-FFF2-40B4-BE49-F238E27FC236}">
                <a16:creationId xmlns:a16="http://schemas.microsoft.com/office/drawing/2014/main" id="{8936A20A-9231-58EE-F6E6-64F8B7B29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018" y="6126638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7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91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F5D68F7-1194-62A6-789A-2C6ED8829FD0}"/>
              </a:ext>
            </a:extLst>
          </p:cNvPr>
          <p:cNvSpPr/>
          <p:nvPr/>
        </p:nvSpPr>
        <p:spPr>
          <a:xfrm>
            <a:off x="4062884" y="4620025"/>
            <a:ext cx="2299858" cy="1439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0" i="0" dirty="0">
                <a:solidFill>
                  <a:srgbClr val="000000"/>
                </a:solidFill>
                <a:effectLst/>
              </a:rPr>
              <a:t>Lorem ipsum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</a:t>
            </a:r>
            <a:endParaRPr lang="en-ID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1D400B7-CEC3-557A-7632-6FB72808F581}"/>
              </a:ext>
            </a:extLst>
          </p:cNvPr>
          <p:cNvSpPr/>
          <p:nvPr/>
        </p:nvSpPr>
        <p:spPr>
          <a:xfrm flipV="1">
            <a:off x="0" y="1"/>
            <a:ext cx="5260993" cy="3624299"/>
          </a:xfrm>
          <a:custGeom>
            <a:avLst/>
            <a:gdLst>
              <a:gd name="connsiteX0" fmla="*/ 0 w 5260993"/>
              <a:gd name="connsiteY0" fmla="*/ 3624299 h 3624299"/>
              <a:gd name="connsiteX1" fmla="*/ 5260993 w 5260993"/>
              <a:gd name="connsiteY1" fmla="*/ 3624299 h 3624299"/>
              <a:gd name="connsiteX2" fmla="*/ 5175536 w 5260993"/>
              <a:gd name="connsiteY2" fmla="*/ 3435869 h 3624299"/>
              <a:gd name="connsiteX3" fmla="*/ 2026389 w 5260993"/>
              <a:gd name="connsiteY3" fmla="*/ 0 h 3624299"/>
              <a:gd name="connsiteX4" fmla="*/ 119745 w 5260993"/>
              <a:gd name="connsiteY4" fmla="*/ 1524635 h 3624299"/>
              <a:gd name="connsiteX5" fmla="*/ 0 w 5260993"/>
              <a:gd name="connsiteY5" fmla="*/ 1679332 h 362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60993" h="3624299">
                <a:moveTo>
                  <a:pt x="0" y="3624299"/>
                </a:moveTo>
                <a:lnTo>
                  <a:pt x="5260993" y="3624299"/>
                </a:lnTo>
                <a:lnTo>
                  <a:pt x="5175536" y="3435869"/>
                </a:lnTo>
                <a:cubicBezTo>
                  <a:pt x="4468341" y="1981042"/>
                  <a:pt x="2825801" y="0"/>
                  <a:pt x="2026389" y="0"/>
                </a:cubicBezTo>
                <a:cubicBezTo>
                  <a:pt x="1560067" y="0"/>
                  <a:pt x="806845" y="674105"/>
                  <a:pt x="119745" y="1524635"/>
                </a:cubicBezTo>
                <a:lnTo>
                  <a:pt x="0" y="1679332"/>
                </a:lnTo>
                <a:close/>
              </a:path>
            </a:pathLst>
          </a:custGeom>
          <a:solidFill>
            <a:srgbClr val="007144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9693FF5-016A-7551-1023-567FA37133D4}"/>
              </a:ext>
            </a:extLst>
          </p:cNvPr>
          <p:cNvSpPr/>
          <p:nvPr/>
        </p:nvSpPr>
        <p:spPr>
          <a:xfrm flipH="1">
            <a:off x="6931007" y="3233700"/>
            <a:ext cx="5260993" cy="3624299"/>
          </a:xfrm>
          <a:custGeom>
            <a:avLst/>
            <a:gdLst>
              <a:gd name="connsiteX0" fmla="*/ 0 w 5260993"/>
              <a:gd name="connsiteY0" fmla="*/ 3624299 h 3624299"/>
              <a:gd name="connsiteX1" fmla="*/ 5260993 w 5260993"/>
              <a:gd name="connsiteY1" fmla="*/ 3624299 h 3624299"/>
              <a:gd name="connsiteX2" fmla="*/ 5175536 w 5260993"/>
              <a:gd name="connsiteY2" fmla="*/ 3435869 h 3624299"/>
              <a:gd name="connsiteX3" fmla="*/ 2026389 w 5260993"/>
              <a:gd name="connsiteY3" fmla="*/ 0 h 3624299"/>
              <a:gd name="connsiteX4" fmla="*/ 119745 w 5260993"/>
              <a:gd name="connsiteY4" fmla="*/ 1524635 h 3624299"/>
              <a:gd name="connsiteX5" fmla="*/ 0 w 5260993"/>
              <a:gd name="connsiteY5" fmla="*/ 1679332 h 362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260993" h="3624299">
                <a:moveTo>
                  <a:pt x="0" y="3624299"/>
                </a:moveTo>
                <a:lnTo>
                  <a:pt x="5260993" y="3624299"/>
                </a:lnTo>
                <a:lnTo>
                  <a:pt x="5175536" y="3435869"/>
                </a:lnTo>
                <a:cubicBezTo>
                  <a:pt x="4468341" y="1981042"/>
                  <a:pt x="2825801" y="0"/>
                  <a:pt x="2026389" y="0"/>
                </a:cubicBezTo>
                <a:cubicBezTo>
                  <a:pt x="1560067" y="0"/>
                  <a:pt x="806845" y="674105"/>
                  <a:pt x="119745" y="1524635"/>
                </a:cubicBezTo>
                <a:lnTo>
                  <a:pt x="0" y="1679332"/>
                </a:lnTo>
                <a:close/>
              </a:path>
            </a:pathLst>
          </a:custGeom>
          <a:solidFill>
            <a:srgbClr val="A20417"/>
          </a:solidFill>
          <a:ln>
            <a:noFill/>
          </a:ln>
          <a:effectLst>
            <a:outerShdw blurRad="127000" dist="63500" dir="16200000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F22DC2-1FBF-714B-2E8B-3697616F5B27}"/>
              </a:ext>
            </a:extLst>
          </p:cNvPr>
          <p:cNvSpPr/>
          <p:nvPr/>
        </p:nvSpPr>
        <p:spPr>
          <a:xfrm>
            <a:off x="515938" y="6151070"/>
            <a:ext cx="10942637" cy="36786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000" b="1" dirty="0">
                <a:solidFill>
                  <a:srgbClr val="007144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Pros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&amp;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rgbClr val="A2041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</a:t>
            </a:r>
            <a:r>
              <a:rPr lang="en-US" sz="10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000" b="1" dirty="0">
                <a:solidFill>
                  <a:schemeClr val="bg1">
                    <a:lumMod val="7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Template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26F71CC-69B1-A5AD-FD80-ECD77326ECF8}"/>
              </a:ext>
            </a:extLst>
          </p:cNvPr>
          <p:cNvGrpSpPr/>
          <p:nvPr/>
        </p:nvGrpSpPr>
        <p:grpSpPr>
          <a:xfrm rot="1800000">
            <a:off x="11149393" y="6041142"/>
            <a:ext cx="594932" cy="587718"/>
            <a:chOff x="11149393" y="6041142"/>
            <a:chExt cx="594932" cy="587718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B63563A-B4CC-A586-B024-FEFFA915DF36}"/>
                </a:ext>
              </a:extLst>
            </p:cNvPr>
            <p:cNvSpPr/>
            <p:nvPr/>
          </p:nvSpPr>
          <p:spPr>
            <a:xfrm>
              <a:off x="11149393" y="6041142"/>
              <a:ext cx="261716" cy="587718"/>
            </a:xfrm>
            <a:custGeom>
              <a:avLst/>
              <a:gdLst>
                <a:gd name="connsiteX0" fmla="*/ 261716 w 261716"/>
                <a:gd name="connsiteY0" fmla="*/ 0 h 587718"/>
                <a:gd name="connsiteX1" fmla="*/ 261716 w 261716"/>
                <a:gd name="connsiteY1" fmla="*/ 587718 h 587718"/>
                <a:gd name="connsiteX2" fmla="*/ 237516 w 261716"/>
                <a:gd name="connsiteY2" fmla="*/ 585279 h 587718"/>
                <a:gd name="connsiteX3" fmla="*/ 0 w 261716"/>
                <a:gd name="connsiteY3" fmla="*/ 293859 h 587718"/>
                <a:gd name="connsiteX4" fmla="*/ 237516 w 261716"/>
                <a:gd name="connsiteY4" fmla="*/ 2440 h 58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16" h="587718">
                  <a:moveTo>
                    <a:pt x="261716" y="0"/>
                  </a:moveTo>
                  <a:lnTo>
                    <a:pt x="261716" y="587718"/>
                  </a:lnTo>
                  <a:lnTo>
                    <a:pt x="237516" y="585279"/>
                  </a:lnTo>
                  <a:cubicBezTo>
                    <a:pt x="101966" y="557541"/>
                    <a:pt x="0" y="437608"/>
                    <a:pt x="0" y="293859"/>
                  </a:cubicBezTo>
                  <a:cubicBezTo>
                    <a:pt x="0" y="150111"/>
                    <a:pt x="101966" y="30177"/>
                    <a:pt x="237516" y="2440"/>
                  </a:cubicBezTo>
                  <a:close/>
                </a:path>
              </a:pathLst>
            </a:custGeom>
            <a:solidFill>
              <a:srgbClr val="A20417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65A09AC-0667-3108-0E7C-B35F153E1D51}"/>
                </a:ext>
              </a:extLst>
            </p:cNvPr>
            <p:cNvSpPr/>
            <p:nvPr/>
          </p:nvSpPr>
          <p:spPr>
            <a:xfrm flipH="1">
              <a:off x="11482609" y="6041142"/>
              <a:ext cx="261716" cy="587718"/>
            </a:xfrm>
            <a:custGeom>
              <a:avLst/>
              <a:gdLst>
                <a:gd name="connsiteX0" fmla="*/ 261716 w 261716"/>
                <a:gd name="connsiteY0" fmla="*/ 0 h 587718"/>
                <a:gd name="connsiteX1" fmla="*/ 261716 w 261716"/>
                <a:gd name="connsiteY1" fmla="*/ 587718 h 587718"/>
                <a:gd name="connsiteX2" fmla="*/ 237516 w 261716"/>
                <a:gd name="connsiteY2" fmla="*/ 585279 h 587718"/>
                <a:gd name="connsiteX3" fmla="*/ 0 w 261716"/>
                <a:gd name="connsiteY3" fmla="*/ 293859 h 587718"/>
                <a:gd name="connsiteX4" fmla="*/ 237516 w 261716"/>
                <a:gd name="connsiteY4" fmla="*/ 2440 h 587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1716" h="587718">
                  <a:moveTo>
                    <a:pt x="261716" y="0"/>
                  </a:moveTo>
                  <a:lnTo>
                    <a:pt x="261716" y="587718"/>
                  </a:lnTo>
                  <a:lnTo>
                    <a:pt x="237516" y="585279"/>
                  </a:lnTo>
                  <a:cubicBezTo>
                    <a:pt x="101966" y="557541"/>
                    <a:pt x="0" y="437608"/>
                    <a:pt x="0" y="293859"/>
                  </a:cubicBezTo>
                  <a:cubicBezTo>
                    <a:pt x="0" y="150111"/>
                    <a:pt x="101966" y="30177"/>
                    <a:pt x="237516" y="2440"/>
                  </a:cubicBezTo>
                  <a:close/>
                </a:path>
              </a:pathLst>
            </a:custGeom>
            <a:solidFill>
              <a:srgbClr val="007144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F2E8B59D-30F8-40B7-0253-1419CB0E3AAA}"/>
              </a:ext>
            </a:extLst>
          </p:cNvPr>
          <p:cNvSpPr/>
          <p:nvPr/>
        </p:nvSpPr>
        <p:spPr>
          <a:xfrm>
            <a:off x="11238493" y="6126637"/>
            <a:ext cx="416733" cy="416729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635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lide Number Placeholder 3">
            <a:extLst>
              <a:ext uri="{FF2B5EF4-FFF2-40B4-BE49-F238E27FC236}">
                <a16:creationId xmlns:a16="http://schemas.microsoft.com/office/drawing/2014/main" id="{29E7BB6E-32ED-BF1F-7033-AC5EA3C3E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018" y="6126638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8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9E4EC8-3038-6A9B-F4E0-9021D12210C9}"/>
              </a:ext>
            </a:extLst>
          </p:cNvPr>
          <p:cNvCxnSpPr>
            <a:cxnSpLocks/>
          </p:cNvCxnSpPr>
          <p:nvPr/>
        </p:nvCxnSpPr>
        <p:spPr>
          <a:xfrm>
            <a:off x="2133600" y="6335001"/>
            <a:ext cx="8908716" cy="0"/>
          </a:xfrm>
          <a:prstGeom prst="line">
            <a:avLst/>
          </a:prstGeom>
          <a:ln>
            <a:gradFill flip="none" rotWithShape="1">
              <a:gsLst>
                <a:gs pos="0">
                  <a:srgbClr val="007144"/>
                </a:gs>
                <a:gs pos="100000">
                  <a:srgbClr val="A20417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A2952FE-3E7F-6EF8-ACFE-5B64A7889722}"/>
              </a:ext>
            </a:extLst>
          </p:cNvPr>
          <p:cNvSpPr/>
          <p:nvPr/>
        </p:nvSpPr>
        <p:spPr>
          <a:xfrm>
            <a:off x="1736333" y="1482051"/>
            <a:ext cx="9939730" cy="26042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38100" algn="l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6F7F9839-CEC4-0A71-3D53-97DDBFA2B3F3}"/>
              </a:ext>
            </a:extLst>
          </p:cNvPr>
          <p:cNvSpPr/>
          <p:nvPr/>
        </p:nvSpPr>
        <p:spPr>
          <a:xfrm rot="5400000">
            <a:off x="6303792" y="-3307161"/>
            <a:ext cx="1202078" cy="9542463"/>
          </a:xfrm>
          <a:prstGeom prst="round2SameRect">
            <a:avLst>
              <a:gd name="adj1" fmla="val 45363"/>
              <a:gd name="adj2" fmla="val 0"/>
            </a:avLst>
          </a:prstGeom>
          <a:gradFill flip="none" rotWithShape="1">
            <a:gsLst>
              <a:gs pos="0">
                <a:srgbClr val="004019"/>
              </a:gs>
              <a:gs pos="100000">
                <a:srgbClr val="007144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C426CD0-393C-15A5-395B-47BFF9CBF84D}"/>
              </a:ext>
            </a:extLst>
          </p:cNvPr>
          <p:cNvSpPr txBox="1"/>
          <p:nvPr/>
        </p:nvSpPr>
        <p:spPr>
          <a:xfrm>
            <a:off x="9905081" y="1079351"/>
            <a:ext cx="12041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Pros</a:t>
            </a:r>
            <a:endParaRPr lang="en-ID" sz="4400" b="1" dirty="0">
              <a:solidFill>
                <a:schemeClr val="bg1"/>
              </a:solidFill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1D4DB2E-AE06-B439-E017-C927C0176435}"/>
              </a:ext>
            </a:extLst>
          </p:cNvPr>
          <p:cNvCxnSpPr>
            <a:cxnSpLocks/>
          </p:cNvCxnSpPr>
          <p:nvPr/>
        </p:nvCxnSpPr>
        <p:spPr>
          <a:xfrm>
            <a:off x="2451100" y="1510301"/>
            <a:ext cx="6959600" cy="0"/>
          </a:xfrm>
          <a:prstGeom prst="line">
            <a:avLst/>
          </a:prstGeom>
          <a:ln>
            <a:solidFill>
              <a:srgbClr val="00B05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picture containing person, posing&#10;&#10;Description automatically generated">
            <a:extLst>
              <a:ext uri="{FF2B5EF4-FFF2-40B4-BE49-F238E27FC236}">
                <a16:creationId xmlns:a16="http://schemas.microsoft.com/office/drawing/2014/main" id="{21DD6724-2E19-D054-3797-DFC9F578AF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40042" y="-592663"/>
            <a:ext cx="4860305" cy="68749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E187E24-FE45-DCB6-8D0A-EB32C0B0B1B1}"/>
              </a:ext>
            </a:extLst>
          </p:cNvPr>
          <p:cNvSpPr txBox="1"/>
          <p:nvPr/>
        </p:nvSpPr>
        <p:spPr>
          <a:xfrm>
            <a:off x="3848100" y="2176680"/>
            <a:ext cx="719421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b="0" i="0" dirty="0">
                <a:solidFill>
                  <a:srgbClr val="000000"/>
                </a:solidFill>
                <a:effectLst/>
              </a:rPr>
              <a:t>Lorem ipsum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consectetur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adipiscing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elit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Pellentesque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id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lacus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rhoncus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mattis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ligula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vel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elementum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lectus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Integer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consectetur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eu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dui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vel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aliquet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Nullam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velit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vitae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quam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eleifend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pellentesque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a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eu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velit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Suspendisse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molestie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ex. Donec fermentum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justo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nunc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 pharetra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molestie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leo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dapibus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varius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Nulla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facilisi</a:t>
            </a:r>
            <a:r>
              <a:rPr lang="en-ID" b="0" i="0" dirty="0">
                <a:solidFill>
                  <a:srgbClr val="000000"/>
                </a:solidFill>
                <a:effectLst/>
              </a:rPr>
              <a:t>.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Praesent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aliquet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neque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erat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 ac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placerat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sem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mattis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a. Nam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molestie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convallis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nisl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ut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pharetra.</a:t>
            </a:r>
            <a:endParaRPr lang="en-ID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2C78F9-343F-2886-2859-A2CD7761FC62}"/>
              </a:ext>
            </a:extLst>
          </p:cNvPr>
          <p:cNvGrpSpPr/>
          <p:nvPr/>
        </p:nvGrpSpPr>
        <p:grpSpPr>
          <a:xfrm>
            <a:off x="4793268" y="4216964"/>
            <a:ext cx="839091" cy="839091"/>
            <a:chOff x="9277350" y="-850900"/>
            <a:chExt cx="1243118" cy="1243118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D6E5EE0-CB69-BBE6-DAAA-BB2B575AAB53}"/>
                </a:ext>
              </a:extLst>
            </p:cNvPr>
            <p:cNvSpPr/>
            <p:nvPr/>
          </p:nvSpPr>
          <p:spPr>
            <a:xfrm>
              <a:off x="9277350" y="-850900"/>
              <a:ext cx="1243118" cy="1243118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F0EB927-04EA-6D15-B57A-A86E9ECFECCB}"/>
                </a:ext>
              </a:extLst>
            </p:cNvPr>
            <p:cNvGrpSpPr/>
            <p:nvPr/>
          </p:nvGrpSpPr>
          <p:grpSpPr>
            <a:xfrm>
              <a:off x="9499624" y="-628626"/>
              <a:ext cx="798571" cy="798571"/>
              <a:chOff x="8559800" y="-698500"/>
              <a:chExt cx="558800" cy="558800"/>
            </a:xfrm>
          </p:grpSpPr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5D428E7A-C0B4-B9BE-A43F-9125C8057A6B}"/>
                  </a:ext>
                </a:extLst>
              </p:cNvPr>
              <p:cNvSpPr/>
              <p:nvPr/>
            </p:nvSpPr>
            <p:spPr>
              <a:xfrm>
                <a:off x="8559800" y="-698500"/>
                <a:ext cx="558800" cy="558800"/>
              </a:xfrm>
              <a:prstGeom prst="ellipse">
                <a:avLst/>
              </a:prstGeom>
              <a:solidFill>
                <a:srgbClr val="0071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3" name="Freeform 30">
                <a:extLst>
                  <a:ext uri="{FF2B5EF4-FFF2-40B4-BE49-F238E27FC236}">
                    <a16:creationId xmlns:a16="http://schemas.microsoft.com/office/drawing/2014/main" id="{AA9E600B-7821-E841-E87F-A139E7913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6162" y="-567532"/>
                <a:ext cx="346075" cy="296863"/>
              </a:xfrm>
              <a:custGeom>
                <a:avLst/>
                <a:gdLst>
                  <a:gd name="T0" fmla="*/ 185 w 218"/>
                  <a:gd name="T1" fmla="*/ 0 h 187"/>
                  <a:gd name="T2" fmla="*/ 66 w 218"/>
                  <a:gd name="T3" fmla="*/ 120 h 187"/>
                  <a:gd name="T4" fmla="*/ 33 w 218"/>
                  <a:gd name="T5" fmla="*/ 86 h 187"/>
                  <a:gd name="T6" fmla="*/ 0 w 218"/>
                  <a:gd name="T7" fmla="*/ 120 h 187"/>
                  <a:gd name="T8" fmla="*/ 66 w 218"/>
                  <a:gd name="T9" fmla="*/ 187 h 187"/>
                  <a:gd name="T10" fmla="*/ 218 w 218"/>
                  <a:gd name="T11" fmla="*/ 34 h 187"/>
                  <a:gd name="T12" fmla="*/ 185 w 218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187">
                    <a:moveTo>
                      <a:pt x="185" y="0"/>
                    </a:moveTo>
                    <a:lnTo>
                      <a:pt x="66" y="120"/>
                    </a:lnTo>
                    <a:lnTo>
                      <a:pt x="33" y="86"/>
                    </a:lnTo>
                    <a:lnTo>
                      <a:pt x="0" y="120"/>
                    </a:lnTo>
                    <a:lnTo>
                      <a:pt x="66" y="187"/>
                    </a:lnTo>
                    <a:lnTo>
                      <a:pt x="218" y="34"/>
                    </a:lnTo>
                    <a:lnTo>
                      <a:pt x="185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2A916C6-AE16-6F9E-53CA-A1DED0EBA21F}"/>
              </a:ext>
            </a:extLst>
          </p:cNvPr>
          <p:cNvSpPr/>
          <p:nvPr/>
        </p:nvSpPr>
        <p:spPr>
          <a:xfrm>
            <a:off x="6710046" y="4620025"/>
            <a:ext cx="2299858" cy="1439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0" i="0" dirty="0">
                <a:solidFill>
                  <a:srgbClr val="000000"/>
                </a:solidFill>
                <a:effectLst/>
              </a:rPr>
              <a:t>Lorem ipsum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</a:t>
            </a:r>
            <a:endParaRPr lang="en-ID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2FE1FEB-BCD6-B579-218D-D4E14E50BBB6}"/>
              </a:ext>
            </a:extLst>
          </p:cNvPr>
          <p:cNvGrpSpPr/>
          <p:nvPr/>
        </p:nvGrpSpPr>
        <p:grpSpPr>
          <a:xfrm>
            <a:off x="7440430" y="4216964"/>
            <a:ext cx="839091" cy="839091"/>
            <a:chOff x="9277350" y="-850900"/>
            <a:chExt cx="1243118" cy="1243118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E0F3EE7-5C90-EFC8-E7B9-3771480066F2}"/>
                </a:ext>
              </a:extLst>
            </p:cNvPr>
            <p:cNvSpPr/>
            <p:nvPr/>
          </p:nvSpPr>
          <p:spPr>
            <a:xfrm>
              <a:off x="9277350" y="-850900"/>
              <a:ext cx="1243118" cy="1243118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95E2C19-01BE-F7F9-84EC-727BAE597DAF}"/>
                </a:ext>
              </a:extLst>
            </p:cNvPr>
            <p:cNvGrpSpPr/>
            <p:nvPr/>
          </p:nvGrpSpPr>
          <p:grpSpPr>
            <a:xfrm>
              <a:off x="9499624" y="-628626"/>
              <a:ext cx="798571" cy="798571"/>
              <a:chOff x="8559800" y="-698500"/>
              <a:chExt cx="558800" cy="558800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884245D-1D80-322B-C7CB-0B64CE3E732F}"/>
                  </a:ext>
                </a:extLst>
              </p:cNvPr>
              <p:cNvSpPr/>
              <p:nvPr/>
            </p:nvSpPr>
            <p:spPr>
              <a:xfrm>
                <a:off x="8559800" y="-698500"/>
                <a:ext cx="558800" cy="558800"/>
              </a:xfrm>
              <a:prstGeom prst="ellipse">
                <a:avLst/>
              </a:prstGeom>
              <a:solidFill>
                <a:srgbClr val="0071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1" name="Freeform 30">
                <a:extLst>
                  <a:ext uri="{FF2B5EF4-FFF2-40B4-BE49-F238E27FC236}">
                    <a16:creationId xmlns:a16="http://schemas.microsoft.com/office/drawing/2014/main" id="{6A477AEF-6B14-CD58-BDFE-BBD35A2561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6162" y="-567532"/>
                <a:ext cx="346075" cy="296863"/>
              </a:xfrm>
              <a:custGeom>
                <a:avLst/>
                <a:gdLst>
                  <a:gd name="T0" fmla="*/ 185 w 218"/>
                  <a:gd name="T1" fmla="*/ 0 h 187"/>
                  <a:gd name="T2" fmla="*/ 66 w 218"/>
                  <a:gd name="T3" fmla="*/ 120 h 187"/>
                  <a:gd name="T4" fmla="*/ 33 w 218"/>
                  <a:gd name="T5" fmla="*/ 86 h 187"/>
                  <a:gd name="T6" fmla="*/ 0 w 218"/>
                  <a:gd name="T7" fmla="*/ 120 h 187"/>
                  <a:gd name="T8" fmla="*/ 66 w 218"/>
                  <a:gd name="T9" fmla="*/ 187 h 187"/>
                  <a:gd name="T10" fmla="*/ 218 w 218"/>
                  <a:gd name="T11" fmla="*/ 34 h 187"/>
                  <a:gd name="T12" fmla="*/ 185 w 218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187">
                    <a:moveTo>
                      <a:pt x="185" y="0"/>
                    </a:moveTo>
                    <a:lnTo>
                      <a:pt x="66" y="120"/>
                    </a:lnTo>
                    <a:lnTo>
                      <a:pt x="33" y="86"/>
                    </a:lnTo>
                    <a:lnTo>
                      <a:pt x="0" y="120"/>
                    </a:lnTo>
                    <a:lnTo>
                      <a:pt x="66" y="187"/>
                    </a:lnTo>
                    <a:lnTo>
                      <a:pt x="218" y="34"/>
                    </a:lnTo>
                    <a:lnTo>
                      <a:pt x="185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A80595B7-497E-B304-127F-4E8416FB9AF0}"/>
              </a:ext>
            </a:extLst>
          </p:cNvPr>
          <p:cNvSpPr/>
          <p:nvPr/>
        </p:nvSpPr>
        <p:spPr>
          <a:xfrm>
            <a:off x="9357208" y="4620025"/>
            <a:ext cx="2299858" cy="143907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79400" dist="38100" dir="5400000" algn="t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b="0" i="0" dirty="0">
                <a:solidFill>
                  <a:srgbClr val="000000"/>
                </a:solidFill>
                <a:effectLst/>
              </a:rPr>
              <a:t>Lorem ipsum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dolor</a:t>
            </a:r>
            <a:r>
              <a:rPr lang="en-ID" b="0" i="0" dirty="0">
                <a:solidFill>
                  <a:srgbClr val="000000"/>
                </a:solidFill>
                <a:effectLst/>
              </a:rPr>
              <a:t> sit </a:t>
            </a:r>
            <a:r>
              <a:rPr lang="en-ID" b="0" i="0" dirty="0" err="1">
                <a:solidFill>
                  <a:srgbClr val="000000"/>
                </a:solidFill>
                <a:effectLst/>
              </a:rPr>
              <a:t>amet</a:t>
            </a:r>
            <a:r>
              <a:rPr lang="en-ID" b="0" i="0" dirty="0">
                <a:solidFill>
                  <a:srgbClr val="000000"/>
                </a:solidFill>
                <a:effectLst/>
              </a:rPr>
              <a:t>,</a:t>
            </a:r>
            <a:endParaRPr lang="en-ID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D3B1B43-035E-A00C-0B5A-F8F346CD1F67}"/>
              </a:ext>
            </a:extLst>
          </p:cNvPr>
          <p:cNvGrpSpPr/>
          <p:nvPr/>
        </p:nvGrpSpPr>
        <p:grpSpPr>
          <a:xfrm>
            <a:off x="10087592" y="4216964"/>
            <a:ext cx="839091" cy="839091"/>
            <a:chOff x="9277350" y="-850900"/>
            <a:chExt cx="1243118" cy="1243118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E0A0CDA6-3844-203B-B3D0-7A1982AABC0F}"/>
                </a:ext>
              </a:extLst>
            </p:cNvPr>
            <p:cNvSpPr/>
            <p:nvPr/>
          </p:nvSpPr>
          <p:spPr>
            <a:xfrm>
              <a:off x="9277350" y="-850900"/>
              <a:ext cx="1243118" cy="1243118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71EDDFC-4B98-990C-85CD-44720BB1B12C}"/>
                </a:ext>
              </a:extLst>
            </p:cNvPr>
            <p:cNvGrpSpPr/>
            <p:nvPr/>
          </p:nvGrpSpPr>
          <p:grpSpPr>
            <a:xfrm>
              <a:off x="9499624" y="-628626"/>
              <a:ext cx="798571" cy="798571"/>
              <a:chOff x="8559800" y="-698500"/>
              <a:chExt cx="558800" cy="558800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BD66F8DA-ACA3-3220-3CD7-6B952DE7C4A3}"/>
                  </a:ext>
                </a:extLst>
              </p:cNvPr>
              <p:cNvSpPr/>
              <p:nvPr/>
            </p:nvSpPr>
            <p:spPr>
              <a:xfrm>
                <a:off x="8559800" y="-698500"/>
                <a:ext cx="558800" cy="558800"/>
              </a:xfrm>
              <a:prstGeom prst="ellipse">
                <a:avLst/>
              </a:prstGeom>
              <a:solidFill>
                <a:srgbClr val="0071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7" name="Freeform 30">
                <a:extLst>
                  <a:ext uri="{FF2B5EF4-FFF2-40B4-BE49-F238E27FC236}">
                    <a16:creationId xmlns:a16="http://schemas.microsoft.com/office/drawing/2014/main" id="{AD690AFD-C130-7BFC-4756-9370F2ED39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6162" y="-567532"/>
                <a:ext cx="346075" cy="296863"/>
              </a:xfrm>
              <a:custGeom>
                <a:avLst/>
                <a:gdLst>
                  <a:gd name="T0" fmla="*/ 185 w 218"/>
                  <a:gd name="T1" fmla="*/ 0 h 187"/>
                  <a:gd name="T2" fmla="*/ 66 w 218"/>
                  <a:gd name="T3" fmla="*/ 120 h 187"/>
                  <a:gd name="T4" fmla="*/ 33 w 218"/>
                  <a:gd name="T5" fmla="*/ 86 h 187"/>
                  <a:gd name="T6" fmla="*/ 0 w 218"/>
                  <a:gd name="T7" fmla="*/ 120 h 187"/>
                  <a:gd name="T8" fmla="*/ 66 w 218"/>
                  <a:gd name="T9" fmla="*/ 187 h 187"/>
                  <a:gd name="T10" fmla="*/ 218 w 218"/>
                  <a:gd name="T11" fmla="*/ 34 h 187"/>
                  <a:gd name="T12" fmla="*/ 185 w 218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187">
                    <a:moveTo>
                      <a:pt x="185" y="0"/>
                    </a:moveTo>
                    <a:lnTo>
                      <a:pt x="66" y="120"/>
                    </a:lnTo>
                    <a:lnTo>
                      <a:pt x="33" y="86"/>
                    </a:lnTo>
                    <a:lnTo>
                      <a:pt x="0" y="120"/>
                    </a:lnTo>
                    <a:lnTo>
                      <a:pt x="66" y="187"/>
                    </a:lnTo>
                    <a:lnTo>
                      <a:pt x="218" y="34"/>
                    </a:lnTo>
                    <a:lnTo>
                      <a:pt x="185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39821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570952E-7492-ABE6-34BA-0494CCB93565}"/>
              </a:ext>
            </a:extLst>
          </p:cNvPr>
          <p:cNvSpPr/>
          <p:nvPr/>
        </p:nvSpPr>
        <p:spPr>
          <a:xfrm>
            <a:off x="705717" y="652216"/>
            <a:ext cx="5230886" cy="1642106"/>
          </a:xfrm>
          <a:custGeom>
            <a:avLst/>
            <a:gdLst>
              <a:gd name="connsiteX0" fmla="*/ 464716 w 4183448"/>
              <a:gd name="connsiteY0" fmla="*/ 0 h 1313289"/>
              <a:gd name="connsiteX1" fmla="*/ 3718732 w 4183448"/>
              <a:gd name="connsiteY1" fmla="*/ 0 h 1313289"/>
              <a:gd name="connsiteX2" fmla="*/ 4183448 w 4183448"/>
              <a:gd name="connsiteY2" fmla="*/ 464716 h 1313289"/>
              <a:gd name="connsiteX3" fmla="*/ 3812389 w 4183448"/>
              <a:gd name="connsiteY3" fmla="*/ 919991 h 1313289"/>
              <a:gd name="connsiteX4" fmla="*/ 3784323 w 4183448"/>
              <a:gd name="connsiteY4" fmla="*/ 922820 h 1313289"/>
              <a:gd name="connsiteX5" fmla="*/ 3784323 w 4183448"/>
              <a:gd name="connsiteY5" fmla="*/ 1313289 h 1313289"/>
              <a:gd name="connsiteX6" fmla="*/ 3370070 w 4183448"/>
              <a:gd name="connsiteY6" fmla="*/ 929432 h 1313289"/>
              <a:gd name="connsiteX7" fmla="*/ 464716 w 4183448"/>
              <a:gd name="connsiteY7" fmla="*/ 929432 h 1313289"/>
              <a:gd name="connsiteX8" fmla="*/ 0 w 4183448"/>
              <a:gd name="connsiteY8" fmla="*/ 464716 h 1313289"/>
              <a:gd name="connsiteX9" fmla="*/ 464716 w 4183448"/>
              <a:gd name="connsiteY9" fmla="*/ 0 h 1313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3448" h="1313289">
                <a:moveTo>
                  <a:pt x="464716" y="0"/>
                </a:moveTo>
                <a:lnTo>
                  <a:pt x="3718732" y="0"/>
                </a:lnTo>
                <a:cubicBezTo>
                  <a:pt x="3975388" y="0"/>
                  <a:pt x="4183448" y="208060"/>
                  <a:pt x="4183448" y="464716"/>
                </a:cubicBezTo>
                <a:cubicBezTo>
                  <a:pt x="4183448" y="689290"/>
                  <a:pt x="4024152" y="876658"/>
                  <a:pt x="3812389" y="919991"/>
                </a:cubicBezTo>
                <a:lnTo>
                  <a:pt x="3784323" y="922820"/>
                </a:lnTo>
                <a:lnTo>
                  <a:pt x="3784323" y="1313289"/>
                </a:lnTo>
                <a:lnTo>
                  <a:pt x="3370070" y="929432"/>
                </a:lnTo>
                <a:lnTo>
                  <a:pt x="464716" y="929432"/>
                </a:lnTo>
                <a:cubicBezTo>
                  <a:pt x="208060" y="929432"/>
                  <a:pt x="0" y="721372"/>
                  <a:pt x="0" y="464716"/>
                </a:cubicBezTo>
                <a:cubicBezTo>
                  <a:pt x="0" y="208060"/>
                  <a:pt x="208060" y="0"/>
                  <a:pt x="46471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4019"/>
              </a:gs>
              <a:gs pos="100000">
                <a:srgbClr val="00714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0966815-9F5A-CD51-E1AE-9AE544770D2D}"/>
              </a:ext>
            </a:extLst>
          </p:cNvPr>
          <p:cNvSpPr/>
          <p:nvPr/>
        </p:nvSpPr>
        <p:spPr>
          <a:xfrm>
            <a:off x="6095999" y="877981"/>
            <a:ext cx="4979587" cy="1582256"/>
          </a:xfrm>
          <a:custGeom>
            <a:avLst/>
            <a:gdLst>
              <a:gd name="connsiteX0" fmla="*/ 464716 w 4183448"/>
              <a:gd name="connsiteY0" fmla="*/ 0 h 1329284"/>
              <a:gd name="connsiteX1" fmla="*/ 3718732 w 4183448"/>
              <a:gd name="connsiteY1" fmla="*/ 0 h 1329284"/>
              <a:gd name="connsiteX2" fmla="*/ 4183448 w 4183448"/>
              <a:gd name="connsiteY2" fmla="*/ 464716 h 1329284"/>
              <a:gd name="connsiteX3" fmla="*/ 3718732 w 4183448"/>
              <a:gd name="connsiteY3" fmla="*/ 929432 h 1329284"/>
              <a:gd name="connsiteX4" fmla="*/ 858958 w 4183448"/>
              <a:gd name="connsiteY4" fmla="*/ 929432 h 1329284"/>
              <a:gd name="connsiteX5" fmla="*/ 427445 w 4183448"/>
              <a:gd name="connsiteY5" fmla="*/ 1329284 h 1329284"/>
              <a:gd name="connsiteX6" fmla="*/ 427445 w 4183448"/>
              <a:gd name="connsiteY6" fmla="*/ 929432 h 1329284"/>
              <a:gd name="connsiteX7" fmla="*/ 464716 w 4183448"/>
              <a:gd name="connsiteY7" fmla="*/ 929432 h 1329284"/>
              <a:gd name="connsiteX8" fmla="*/ 0 w 4183448"/>
              <a:gd name="connsiteY8" fmla="*/ 464716 h 1329284"/>
              <a:gd name="connsiteX9" fmla="*/ 464716 w 4183448"/>
              <a:gd name="connsiteY9" fmla="*/ 0 h 1329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183448" h="1329284">
                <a:moveTo>
                  <a:pt x="464716" y="0"/>
                </a:moveTo>
                <a:lnTo>
                  <a:pt x="3718732" y="0"/>
                </a:lnTo>
                <a:cubicBezTo>
                  <a:pt x="3975388" y="0"/>
                  <a:pt x="4183448" y="208060"/>
                  <a:pt x="4183448" y="464716"/>
                </a:cubicBezTo>
                <a:cubicBezTo>
                  <a:pt x="4183448" y="721372"/>
                  <a:pt x="3975388" y="929432"/>
                  <a:pt x="3718732" y="929432"/>
                </a:cubicBezTo>
                <a:lnTo>
                  <a:pt x="858958" y="929432"/>
                </a:lnTo>
                <a:lnTo>
                  <a:pt x="427445" y="1329284"/>
                </a:lnTo>
                <a:lnTo>
                  <a:pt x="427445" y="929432"/>
                </a:lnTo>
                <a:lnTo>
                  <a:pt x="464716" y="929432"/>
                </a:lnTo>
                <a:cubicBezTo>
                  <a:pt x="208060" y="929432"/>
                  <a:pt x="0" y="721372"/>
                  <a:pt x="0" y="464716"/>
                </a:cubicBezTo>
                <a:cubicBezTo>
                  <a:pt x="0" y="208060"/>
                  <a:pt x="208060" y="0"/>
                  <a:pt x="464716" y="0"/>
                </a:cubicBezTo>
                <a:close/>
              </a:path>
            </a:pathLst>
          </a:custGeom>
          <a:gradFill>
            <a:gsLst>
              <a:gs pos="0">
                <a:srgbClr val="4D0001"/>
              </a:gs>
              <a:gs pos="100000">
                <a:srgbClr val="A2041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D"/>
          </a:p>
        </p:txBody>
      </p:sp>
      <p:pic>
        <p:nvPicPr>
          <p:cNvPr id="57" name="Picture 56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7A8DFFE7-F113-A90D-285B-90B966A21A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86636" y="873604"/>
            <a:ext cx="4988950" cy="1585231"/>
          </a:xfrm>
          <a:custGeom>
            <a:avLst/>
            <a:gdLst>
              <a:gd name="connsiteX0" fmla="*/ 449885 w 4049937"/>
              <a:gd name="connsiteY0" fmla="*/ 0 h 1286861"/>
              <a:gd name="connsiteX1" fmla="*/ 3600052 w 4049937"/>
              <a:gd name="connsiteY1" fmla="*/ 0 h 1286861"/>
              <a:gd name="connsiteX2" fmla="*/ 4049937 w 4049937"/>
              <a:gd name="connsiteY2" fmla="*/ 449885 h 1286861"/>
              <a:gd name="connsiteX3" fmla="*/ 3600052 w 4049937"/>
              <a:gd name="connsiteY3" fmla="*/ 899770 h 1286861"/>
              <a:gd name="connsiteX4" fmla="*/ 831545 w 4049937"/>
              <a:gd name="connsiteY4" fmla="*/ 899770 h 1286861"/>
              <a:gd name="connsiteX5" fmla="*/ 413804 w 4049937"/>
              <a:gd name="connsiteY5" fmla="*/ 1286861 h 1286861"/>
              <a:gd name="connsiteX6" fmla="*/ 413804 w 4049937"/>
              <a:gd name="connsiteY6" fmla="*/ 899770 h 1286861"/>
              <a:gd name="connsiteX7" fmla="*/ 449885 w 4049937"/>
              <a:gd name="connsiteY7" fmla="*/ 899770 h 1286861"/>
              <a:gd name="connsiteX8" fmla="*/ 0 w 4049937"/>
              <a:gd name="connsiteY8" fmla="*/ 449885 h 1286861"/>
              <a:gd name="connsiteX9" fmla="*/ 449885 w 4049937"/>
              <a:gd name="connsiteY9" fmla="*/ 0 h 1286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49937" h="1286861">
                <a:moveTo>
                  <a:pt x="449885" y="0"/>
                </a:moveTo>
                <a:lnTo>
                  <a:pt x="3600052" y="0"/>
                </a:lnTo>
                <a:cubicBezTo>
                  <a:pt x="3848517" y="0"/>
                  <a:pt x="4049937" y="201420"/>
                  <a:pt x="4049937" y="449885"/>
                </a:cubicBezTo>
                <a:cubicBezTo>
                  <a:pt x="4049937" y="698350"/>
                  <a:pt x="3848517" y="899770"/>
                  <a:pt x="3600052" y="899770"/>
                </a:cubicBezTo>
                <a:lnTo>
                  <a:pt x="831545" y="899770"/>
                </a:lnTo>
                <a:lnTo>
                  <a:pt x="413804" y="1286861"/>
                </a:lnTo>
                <a:lnTo>
                  <a:pt x="413804" y="899770"/>
                </a:lnTo>
                <a:lnTo>
                  <a:pt x="449885" y="899770"/>
                </a:lnTo>
                <a:cubicBezTo>
                  <a:pt x="201420" y="899770"/>
                  <a:pt x="0" y="698350"/>
                  <a:pt x="0" y="449885"/>
                </a:cubicBezTo>
                <a:cubicBezTo>
                  <a:pt x="0" y="201420"/>
                  <a:pt x="201420" y="0"/>
                  <a:pt x="449885" y="0"/>
                </a:cubicBezTo>
                <a:close/>
              </a:path>
            </a:pathLst>
          </a:custGeom>
        </p:spPr>
      </p:pic>
      <p:pic>
        <p:nvPicPr>
          <p:cNvPr id="56" name="Picture 55" descr="A person giving a thumbs up&#10;&#10;Description automatically generated with medium confidence">
            <a:extLst>
              <a:ext uri="{FF2B5EF4-FFF2-40B4-BE49-F238E27FC236}">
                <a16:creationId xmlns:a16="http://schemas.microsoft.com/office/drawing/2014/main" id="{CFA445F1-9640-CCC8-886F-72F85AE18A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5717" y="652215"/>
            <a:ext cx="5230882" cy="1642105"/>
          </a:xfrm>
          <a:custGeom>
            <a:avLst/>
            <a:gdLst>
              <a:gd name="connsiteX0" fmla="*/ 472589 w 4254318"/>
              <a:gd name="connsiteY0" fmla="*/ 0 h 1335537"/>
              <a:gd name="connsiteX1" fmla="*/ 3781731 w 4254318"/>
              <a:gd name="connsiteY1" fmla="*/ 0 h 1335537"/>
              <a:gd name="connsiteX2" fmla="*/ 4244719 w 4254318"/>
              <a:gd name="connsiteY2" fmla="*/ 377346 h 1335537"/>
              <a:gd name="connsiteX3" fmla="*/ 4254318 w 4254318"/>
              <a:gd name="connsiteY3" fmla="*/ 472569 h 1335537"/>
              <a:gd name="connsiteX4" fmla="*/ 4254318 w 4254318"/>
              <a:gd name="connsiteY4" fmla="*/ 472612 h 1335537"/>
              <a:gd name="connsiteX5" fmla="*/ 4246939 w 4254318"/>
              <a:gd name="connsiteY5" fmla="*/ 556245 h 1335537"/>
              <a:gd name="connsiteX6" fmla="*/ 3876975 w 4254318"/>
              <a:gd name="connsiteY6" fmla="*/ 935576 h 1335537"/>
              <a:gd name="connsiteX7" fmla="*/ 3848434 w 4254318"/>
              <a:gd name="connsiteY7" fmla="*/ 938453 h 1335537"/>
              <a:gd name="connsiteX8" fmla="*/ 3848434 w 4254318"/>
              <a:gd name="connsiteY8" fmla="*/ 1335537 h 1335537"/>
              <a:gd name="connsiteX9" fmla="*/ 3427163 w 4254318"/>
              <a:gd name="connsiteY9" fmla="*/ 945177 h 1335537"/>
              <a:gd name="connsiteX10" fmla="*/ 472589 w 4254318"/>
              <a:gd name="connsiteY10" fmla="*/ 945177 h 1335537"/>
              <a:gd name="connsiteX11" fmla="*/ 0 w 4254318"/>
              <a:gd name="connsiteY11" fmla="*/ 472589 h 1335537"/>
              <a:gd name="connsiteX12" fmla="*/ 472589 w 4254318"/>
              <a:gd name="connsiteY12" fmla="*/ 0 h 1335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254318" h="1335537">
                <a:moveTo>
                  <a:pt x="472589" y="0"/>
                </a:moveTo>
                <a:lnTo>
                  <a:pt x="3781731" y="0"/>
                </a:lnTo>
                <a:cubicBezTo>
                  <a:pt x="4010110" y="0"/>
                  <a:pt x="4200652" y="161995"/>
                  <a:pt x="4244719" y="377346"/>
                </a:cubicBezTo>
                <a:lnTo>
                  <a:pt x="4254318" y="472569"/>
                </a:lnTo>
                <a:lnTo>
                  <a:pt x="4254318" y="472612"/>
                </a:lnTo>
                <a:lnTo>
                  <a:pt x="4246939" y="556245"/>
                </a:lnTo>
                <a:cubicBezTo>
                  <a:pt x="4212988" y="746314"/>
                  <a:pt x="4065407" y="897018"/>
                  <a:pt x="3876975" y="935576"/>
                </a:cubicBezTo>
                <a:lnTo>
                  <a:pt x="3848434" y="938453"/>
                </a:lnTo>
                <a:lnTo>
                  <a:pt x="3848434" y="1335537"/>
                </a:lnTo>
                <a:lnTo>
                  <a:pt x="3427163" y="945177"/>
                </a:lnTo>
                <a:lnTo>
                  <a:pt x="472589" y="945177"/>
                </a:lnTo>
                <a:cubicBezTo>
                  <a:pt x="211585" y="945177"/>
                  <a:pt x="0" y="733593"/>
                  <a:pt x="0" y="472589"/>
                </a:cubicBezTo>
                <a:cubicBezTo>
                  <a:pt x="0" y="211585"/>
                  <a:pt x="211585" y="0"/>
                  <a:pt x="472589" y="0"/>
                </a:cubicBezTo>
                <a:close/>
              </a:path>
            </a:pathLst>
          </a:custGeom>
        </p:spPr>
      </p:pic>
      <p:sp>
        <p:nvSpPr>
          <p:cNvPr id="276" name="Slide Number Placeholder 3">
            <a:extLst>
              <a:ext uri="{FF2B5EF4-FFF2-40B4-BE49-F238E27FC236}">
                <a16:creationId xmlns:a16="http://schemas.microsoft.com/office/drawing/2014/main" id="{37DD1206-012B-B305-A850-41FAFA5A9A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8018" y="6126638"/>
            <a:ext cx="416734" cy="392294"/>
          </a:xfrm>
        </p:spPr>
        <p:txBody>
          <a:bodyPr lIns="0" tIns="0" rIns="0" bIns="0"/>
          <a:lstStyle/>
          <a:p>
            <a:pPr algn="ctr"/>
            <a:fld id="{7C251EBB-C49B-430B-9DFD-4FF705AB1731}" type="slidenum">
              <a:rPr lang="en-US" sz="1200" b="1" smtClean="0">
                <a:solidFill>
                  <a:schemeClr val="bg1">
                    <a:lumMod val="5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pPr algn="ctr"/>
              <a:t>9</a:t>
            </a:fld>
            <a:endParaRPr lang="en-US" sz="1200" b="1" dirty="0">
              <a:solidFill>
                <a:schemeClr val="bg1">
                  <a:lumMod val="50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Arrow: Pentagon 3">
            <a:extLst>
              <a:ext uri="{FF2B5EF4-FFF2-40B4-BE49-F238E27FC236}">
                <a16:creationId xmlns:a16="http://schemas.microsoft.com/office/drawing/2014/main" id="{1BAC0B9A-761B-BC47-B681-5CE6CA6CE48D}"/>
              </a:ext>
            </a:extLst>
          </p:cNvPr>
          <p:cNvSpPr/>
          <p:nvPr/>
        </p:nvSpPr>
        <p:spPr>
          <a:xfrm>
            <a:off x="6884662" y="5040228"/>
            <a:ext cx="4770090" cy="935671"/>
          </a:xfrm>
          <a:prstGeom prst="homePlate">
            <a:avLst>
              <a:gd name="adj" fmla="val 44510"/>
            </a:avLst>
          </a:prstGeom>
          <a:gradFill>
            <a:gsLst>
              <a:gs pos="0">
                <a:srgbClr val="4D0001"/>
              </a:gs>
              <a:gs pos="100000">
                <a:srgbClr val="A20417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567CBE-F840-35D7-90C0-05969664E1EE}"/>
              </a:ext>
            </a:extLst>
          </p:cNvPr>
          <p:cNvGrpSpPr/>
          <p:nvPr/>
        </p:nvGrpSpPr>
        <p:grpSpPr>
          <a:xfrm>
            <a:off x="940561" y="2243640"/>
            <a:ext cx="4049937" cy="2542738"/>
            <a:chOff x="940561" y="1812131"/>
            <a:chExt cx="4049937" cy="254273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404637D-7E34-AC96-5DD6-CCE67360F767}"/>
                </a:ext>
              </a:extLst>
            </p:cNvPr>
            <p:cNvSpPr/>
            <p:nvPr/>
          </p:nvSpPr>
          <p:spPr>
            <a:xfrm>
              <a:off x="940561" y="1812131"/>
              <a:ext cx="4049937" cy="7397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algn="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pPr algn="ctr"/>
              <a:r>
                <a:rPr lang="en-ID" sz="1400" b="0" i="0" dirty="0">
                  <a:solidFill>
                    <a:srgbClr val="000000"/>
                  </a:solidFill>
                  <a:effectLst/>
                  <a:latin typeface="Open Sans" pitchFamily="2" charset="0"/>
                </a:rPr>
                <a:t>Lorem ipsum </a:t>
              </a:r>
              <a:r>
                <a:rPr lang="en-ID" sz="1400" b="0" i="0" dirty="0" err="1">
                  <a:solidFill>
                    <a:srgbClr val="000000"/>
                  </a:solidFill>
                  <a:effectLst/>
                  <a:latin typeface="Open Sans" pitchFamily="2" charset="0"/>
                </a:rPr>
                <a:t>dolor</a:t>
              </a:r>
              <a:r>
                <a:rPr lang="en-ID" sz="1400" b="0" i="0" dirty="0">
                  <a:solidFill>
                    <a:srgbClr val="000000"/>
                  </a:solidFill>
                  <a:effectLst/>
                  <a:latin typeface="Open Sans" pitchFamily="2" charset="0"/>
                </a:rPr>
                <a:t> sit </a:t>
              </a:r>
              <a:r>
                <a:rPr lang="en-ID" sz="1400" b="0" i="0" dirty="0" err="1">
                  <a:solidFill>
                    <a:srgbClr val="000000"/>
                  </a:solidFill>
                  <a:effectLst/>
                  <a:latin typeface="Open Sans" pitchFamily="2" charset="0"/>
                </a:rPr>
                <a:t>amet</a:t>
              </a:r>
              <a:endParaRPr lang="en-ID" sz="1400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EF5A5D0-51C1-EF87-1892-39F8C76D3BF5}"/>
                </a:ext>
              </a:extLst>
            </p:cNvPr>
            <p:cNvSpPr/>
            <p:nvPr/>
          </p:nvSpPr>
          <p:spPr>
            <a:xfrm>
              <a:off x="940561" y="2713630"/>
              <a:ext cx="4049937" cy="7397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algn="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pPr algn="ctr"/>
              <a:r>
                <a:rPr lang="en-ID" sz="1400" b="0" i="0" dirty="0">
                  <a:solidFill>
                    <a:srgbClr val="000000"/>
                  </a:solidFill>
                  <a:effectLst/>
                  <a:latin typeface="Open Sans" pitchFamily="2" charset="0"/>
                </a:rPr>
                <a:t>Lorem ipsum </a:t>
              </a:r>
              <a:r>
                <a:rPr lang="en-ID" sz="1400" b="0" i="0" dirty="0" err="1">
                  <a:solidFill>
                    <a:srgbClr val="000000"/>
                  </a:solidFill>
                  <a:effectLst/>
                  <a:latin typeface="Open Sans" pitchFamily="2" charset="0"/>
                </a:rPr>
                <a:t>dolor</a:t>
              </a:r>
              <a:r>
                <a:rPr lang="en-ID" sz="1400" b="0" i="0" dirty="0">
                  <a:solidFill>
                    <a:srgbClr val="000000"/>
                  </a:solidFill>
                  <a:effectLst/>
                  <a:latin typeface="Open Sans" pitchFamily="2" charset="0"/>
                </a:rPr>
                <a:t> sit </a:t>
              </a:r>
              <a:r>
                <a:rPr lang="en-ID" sz="1400" b="0" i="0" dirty="0" err="1">
                  <a:solidFill>
                    <a:srgbClr val="000000"/>
                  </a:solidFill>
                  <a:effectLst/>
                  <a:latin typeface="Open Sans" pitchFamily="2" charset="0"/>
                </a:rPr>
                <a:t>amet</a:t>
              </a:r>
              <a:endParaRPr lang="en-ID" sz="1400" dirty="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8A1EE57-6118-BA4A-56F0-587A2F331E1F}"/>
                </a:ext>
              </a:extLst>
            </p:cNvPr>
            <p:cNvSpPr/>
            <p:nvPr/>
          </p:nvSpPr>
          <p:spPr>
            <a:xfrm>
              <a:off x="940561" y="3615129"/>
              <a:ext cx="4049937" cy="7397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algn="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pPr algn="ctr"/>
              <a:r>
                <a:rPr lang="da-DK" sz="1400" b="0" i="0" dirty="0">
                  <a:solidFill>
                    <a:srgbClr val="000000"/>
                  </a:solidFill>
                  <a:effectLst/>
                  <a:latin typeface="Open Sans" pitchFamily="2" charset="0"/>
                </a:rPr>
                <a:t>Lorem ipsum dolor sit amet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4F6D19-8A8F-6D8A-1F19-A278BDD49492}"/>
              </a:ext>
            </a:extLst>
          </p:cNvPr>
          <p:cNvGrpSpPr/>
          <p:nvPr/>
        </p:nvGrpSpPr>
        <p:grpSpPr>
          <a:xfrm>
            <a:off x="7204565" y="2243640"/>
            <a:ext cx="4049937" cy="2542738"/>
            <a:chOff x="7204565" y="2322318"/>
            <a:chExt cx="4049937" cy="2542738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2D105D2-27CE-FB7F-6920-79EF06052026}"/>
                </a:ext>
              </a:extLst>
            </p:cNvPr>
            <p:cNvSpPr/>
            <p:nvPr/>
          </p:nvSpPr>
          <p:spPr>
            <a:xfrm>
              <a:off x="7204565" y="2322318"/>
              <a:ext cx="4049937" cy="7397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algn="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Lorem ipsum </a:t>
              </a:r>
              <a:r>
                <a:rPr kumimoji="0" lang="en-ID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dolor</a:t>
              </a:r>
              <a:r>
                <a:rPr kumimoji="0" lang="en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 sit </a:t>
              </a:r>
              <a:r>
                <a:rPr kumimoji="0" lang="en-ID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amet</a:t>
              </a:r>
              <a:endPara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FEDF0D9-EC37-03B1-5933-334DDBEAC98D}"/>
                </a:ext>
              </a:extLst>
            </p:cNvPr>
            <p:cNvSpPr/>
            <p:nvPr/>
          </p:nvSpPr>
          <p:spPr>
            <a:xfrm>
              <a:off x="7204565" y="3223817"/>
              <a:ext cx="4049937" cy="7397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algn="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Lorem ipsum </a:t>
              </a:r>
              <a:r>
                <a:rPr kumimoji="0" lang="en-ID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dolor</a:t>
              </a:r>
              <a:r>
                <a:rPr kumimoji="0" lang="en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 sit </a:t>
              </a:r>
              <a:r>
                <a:rPr kumimoji="0" lang="en-ID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amet</a:t>
              </a:r>
              <a:endPara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FDCF4FD-1CA0-4AA2-18BC-A23CC40BC299}"/>
                </a:ext>
              </a:extLst>
            </p:cNvPr>
            <p:cNvSpPr/>
            <p:nvPr/>
          </p:nvSpPr>
          <p:spPr>
            <a:xfrm>
              <a:off x="7204565" y="4125316"/>
              <a:ext cx="4049937" cy="7397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dist="38100" algn="l" rotWithShape="0">
                <a:prstClr val="black">
                  <a:alpha val="1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00" rIns="2160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Lorem ipsum </a:t>
              </a:r>
              <a:r>
                <a:rPr kumimoji="0" lang="en-ID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dolor</a:t>
              </a:r>
              <a:r>
                <a:rPr kumimoji="0" lang="en-ID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 sit </a:t>
              </a:r>
              <a:r>
                <a:rPr kumimoji="0" lang="en-ID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Open Sans" pitchFamily="2" charset="0"/>
                  <a:ea typeface="+mn-ea"/>
                  <a:cs typeface="+mn-cs"/>
                </a:rPr>
                <a:t>amet</a:t>
              </a:r>
              <a:endParaRPr kumimoji="0" lang="en-ID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+mn-ea"/>
                <a:cs typeface="+mn-cs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8EB12B9B-5D39-6F74-CE18-F38CC20C9A0E}"/>
              </a:ext>
            </a:extLst>
          </p:cNvPr>
          <p:cNvSpPr txBox="1"/>
          <p:nvPr/>
        </p:nvSpPr>
        <p:spPr>
          <a:xfrm>
            <a:off x="2811854" y="900217"/>
            <a:ext cx="1136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Pros</a:t>
            </a:r>
            <a:endParaRPr lang="en-ID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B97AE3-E5F3-5C90-058C-E63F05B1FC67}"/>
              </a:ext>
            </a:extLst>
          </p:cNvPr>
          <p:cNvSpPr txBox="1"/>
          <p:nvPr/>
        </p:nvSpPr>
        <p:spPr>
          <a:xfrm>
            <a:off x="8134146" y="1074166"/>
            <a:ext cx="1237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+mj-lt"/>
              </a:rPr>
              <a:t>Cons</a:t>
            </a:r>
            <a:endParaRPr lang="en-ID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Arrow: Pentagon 17">
            <a:extLst>
              <a:ext uri="{FF2B5EF4-FFF2-40B4-BE49-F238E27FC236}">
                <a16:creationId xmlns:a16="http://schemas.microsoft.com/office/drawing/2014/main" id="{0BF4072E-E091-7774-7649-4E06E96EBBDF}"/>
              </a:ext>
            </a:extLst>
          </p:cNvPr>
          <p:cNvSpPr/>
          <p:nvPr/>
        </p:nvSpPr>
        <p:spPr>
          <a:xfrm rot="10800000">
            <a:off x="515938" y="5040227"/>
            <a:ext cx="4791401" cy="935671"/>
          </a:xfrm>
          <a:prstGeom prst="homePlate">
            <a:avLst>
              <a:gd name="adj" fmla="val 44510"/>
            </a:avLst>
          </a:prstGeom>
          <a:gradFill>
            <a:gsLst>
              <a:gs pos="0">
                <a:srgbClr val="004019"/>
              </a:gs>
              <a:gs pos="100000">
                <a:srgbClr val="007144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9" name="Picture 18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2E9C2B7-EC37-DDB1-34ED-9B62DAFAA73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93906" y="717726"/>
            <a:ext cx="4386286" cy="62044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0D49CF8-39BF-ADC2-2E19-F0380165C3CC}"/>
              </a:ext>
            </a:extLst>
          </p:cNvPr>
          <p:cNvSpPr txBox="1"/>
          <p:nvPr/>
        </p:nvSpPr>
        <p:spPr>
          <a:xfrm>
            <a:off x="878917" y="5246453"/>
            <a:ext cx="318197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D" sz="1400" b="0" i="0" dirty="0">
                <a:solidFill>
                  <a:schemeClr val="bg1"/>
                </a:solidFill>
                <a:effectLst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</a:rPr>
              <a:t>. </a:t>
            </a:r>
            <a:endParaRPr lang="en-ID" sz="1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60255-A55A-29C6-2F21-C162556344E0}"/>
              </a:ext>
            </a:extLst>
          </p:cNvPr>
          <p:cNvSpPr txBox="1"/>
          <p:nvPr/>
        </p:nvSpPr>
        <p:spPr>
          <a:xfrm>
            <a:off x="8159187" y="5246453"/>
            <a:ext cx="3181977" cy="52322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ID" sz="1400" b="0" i="0" dirty="0">
                <a:solidFill>
                  <a:schemeClr val="bg1"/>
                </a:solidFill>
                <a:effectLst/>
              </a:rPr>
              <a:t>Lorem ipsum </a:t>
            </a:r>
            <a:r>
              <a:rPr lang="en-ID" sz="1400" b="0" i="0" dirty="0" err="1">
                <a:solidFill>
                  <a:schemeClr val="bg1"/>
                </a:solidFill>
                <a:effectLst/>
              </a:rPr>
              <a:t>dolor</a:t>
            </a:r>
            <a:r>
              <a:rPr lang="en-ID" sz="1400" b="0" i="0" dirty="0">
                <a:solidFill>
                  <a:schemeClr val="bg1"/>
                </a:solidFill>
                <a:effectLst/>
              </a:rPr>
              <a:t> sit </a:t>
            </a:r>
            <a:r>
              <a:rPr lang="en-ID" sz="1400" b="0" i="0" dirty="0" err="1">
                <a:solidFill>
                  <a:schemeClr val="bg1"/>
                </a:solidFill>
                <a:effectLst/>
              </a:rPr>
              <a:t>amet</a:t>
            </a:r>
            <a:r>
              <a:rPr lang="en-ID" sz="1400" b="0" i="0" dirty="0">
                <a:solidFill>
                  <a:schemeClr val="bg1"/>
                </a:solidFill>
                <a:effectLst/>
              </a:rPr>
              <a:t>, </a:t>
            </a:r>
            <a:r>
              <a:rPr lang="en-ID" sz="1400" b="0" i="0" dirty="0" err="1">
                <a:solidFill>
                  <a:schemeClr val="bg1"/>
                </a:solidFill>
                <a:effectLst/>
              </a:rPr>
              <a:t>consectetur</a:t>
            </a:r>
            <a:r>
              <a:rPr lang="en-ID" sz="14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</a:rPr>
              <a:t>adipiscing</a:t>
            </a:r>
            <a:r>
              <a:rPr lang="en-ID" sz="1400" b="0" i="0" dirty="0">
                <a:solidFill>
                  <a:schemeClr val="bg1"/>
                </a:solidFill>
                <a:effectLst/>
              </a:rPr>
              <a:t> </a:t>
            </a:r>
            <a:r>
              <a:rPr lang="en-ID" sz="1400" b="0" i="0" dirty="0" err="1">
                <a:solidFill>
                  <a:schemeClr val="bg1"/>
                </a:solidFill>
                <a:effectLst/>
              </a:rPr>
              <a:t>elit</a:t>
            </a:r>
            <a:r>
              <a:rPr lang="en-ID" sz="1400" b="0" i="0" dirty="0">
                <a:solidFill>
                  <a:schemeClr val="bg1"/>
                </a:solidFill>
                <a:effectLst/>
              </a:rPr>
              <a:t>. </a:t>
            </a:r>
            <a:endParaRPr lang="en-ID" sz="1400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8A14B97-D8D4-1280-5122-A4C349CD6627}"/>
              </a:ext>
            </a:extLst>
          </p:cNvPr>
          <p:cNvGrpSpPr/>
          <p:nvPr/>
        </p:nvGrpSpPr>
        <p:grpSpPr>
          <a:xfrm>
            <a:off x="517952" y="2160620"/>
            <a:ext cx="839091" cy="839091"/>
            <a:chOff x="9277350" y="-850900"/>
            <a:chExt cx="1243118" cy="1243118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217D59E-7020-31C0-2C6A-48D9CAA96521}"/>
                </a:ext>
              </a:extLst>
            </p:cNvPr>
            <p:cNvSpPr/>
            <p:nvPr/>
          </p:nvSpPr>
          <p:spPr>
            <a:xfrm>
              <a:off x="9277350" y="-850900"/>
              <a:ext cx="1243118" cy="1243118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F2314F-2F14-FED4-7353-5C6CB50EB32C}"/>
                </a:ext>
              </a:extLst>
            </p:cNvPr>
            <p:cNvGrpSpPr/>
            <p:nvPr/>
          </p:nvGrpSpPr>
          <p:grpSpPr>
            <a:xfrm>
              <a:off x="9499624" y="-628626"/>
              <a:ext cx="798571" cy="798571"/>
              <a:chOff x="8559800" y="-698500"/>
              <a:chExt cx="558800" cy="558800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219C294-593A-C45C-1E3B-E07C3D842394}"/>
                  </a:ext>
                </a:extLst>
              </p:cNvPr>
              <p:cNvSpPr/>
              <p:nvPr/>
            </p:nvSpPr>
            <p:spPr>
              <a:xfrm>
                <a:off x="8559800" y="-698500"/>
                <a:ext cx="558800" cy="558800"/>
              </a:xfrm>
              <a:prstGeom prst="ellipse">
                <a:avLst/>
              </a:prstGeom>
              <a:solidFill>
                <a:srgbClr val="0071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26" name="Freeform 30">
                <a:extLst>
                  <a:ext uri="{FF2B5EF4-FFF2-40B4-BE49-F238E27FC236}">
                    <a16:creationId xmlns:a16="http://schemas.microsoft.com/office/drawing/2014/main" id="{9D82AB54-ECBD-4FFF-255A-BEE9E62ABB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6162" y="-567532"/>
                <a:ext cx="346075" cy="296863"/>
              </a:xfrm>
              <a:custGeom>
                <a:avLst/>
                <a:gdLst>
                  <a:gd name="T0" fmla="*/ 185 w 218"/>
                  <a:gd name="T1" fmla="*/ 0 h 187"/>
                  <a:gd name="T2" fmla="*/ 66 w 218"/>
                  <a:gd name="T3" fmla="*/ 120 h 187"/>
                  <a:gd name="T4" fmla="*/ 33 w 218"/>
                  <a:gd name="T5" fmla="*/ 86 h 187"/>
                  <a:gd name="T6" fmla="*/ 0 w 218"/>
                  <a:gd name="T7" fmla="*/ 120 h 187"/>
                  <a:gd name="T8" fmla="*/ 66 w 218"/>
                  <a:gd name="T9" fmla="*/ 187 h 187"/>
                  <a:gd name="T10" fmla="*/ 218 w 218"/>
                  <a:gd name="T11" fmla="*/ 34 h 187"/>
                  <a:gd name="T12" fmla="*/ 185 w 218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187">
                    <a:moveTo>
                      <a:pt x="185" y="0"/>
                    </a:moveTo>
                    <a:lnTo>
                      <a:pt x="66" y="120"/>
                    </a:lnTo>
                    <a:lnTo>
                      <a:pt x="33" y="86"/>
                    </a:lnTo>
                    <a:lnTo>
                      <a:pt x="0" y="120"/>
                    </a:lnTo>
                    <a:lnTo>
                      <a:pt x="66" y="187"/>
                    </a:lnTo>
                    <a:lnTo>
                      <a:pt x="218" y="34"/>
                    </a:lnTo>
                    <a:lnTo>
                      <a:pt x="185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2E2117-2BD3-8C8E-9176-6B48C472966E}"/>
              </a:ext>
            </a:extLst>
          </p:cNvPr>
          <p:cNvGrpSpPr/>
          <p:nvPr/>
        </p:nvGrpSpPr>
        <p:grpSpPr>
          <a:xfrm>
            <a:off x="517952" y="3082764"/>
            <a:ext cx="839091" cy="839091"/>
            <a:chOff x="9277350" y="-850900"/>
            <a:chExt cx="1243118" cy="1243118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B1907A3-265B-3FA1-51D2-CCDF49BD3DEC}"/>
                </a:ext>
              </a:extLst>
            </p:cNvPr>
            <p:cNvSpPr/>
            <p:nvPr/>
          </p:nvSpPr>
          <p:spPr>
            <a:xfrm>
              <a:off x="9277350" y="-850900"/>
              <a:ext cx="1243118" cy="1243118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7A9FC83A-3127-8AA7-24F2-A6B3D7BF7FDB}"/>
                </a:ext>
              </a:extLst>
            </p:cNvPr>
            <p:cNvGrpSpPr/>
            <p:nvPr/>
          </p:nvGrpSpPr>
          <p:grpSpPr>
            <a:xfrm>
              <a:off x="9499624" y="-628626"/>
              <a:ext cx="798571" cy="798571"/>
              <a:chOff x="8559800" y="-698500"/>
              <a:chExt cx="558800" cy="5588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9D3E4F3-16FC-CA3D-57BE-27C80F02A45A}"/>
                  </a:ext>
                </a:extLst>
              </p:cNvPr>
              <p:cNvSpPr/>
              <p:nvPr/>
            </p:nvSpPr>
            <p:spPr>
              <a:xfrm>
                <a:off x="8559800" y="-698500"/>
                <a:ext cx="558800" cy="558800"/>
              </a:xfrm>
              <a:prstGeom prst="ellipse">
                <a:avLst/>
              </a:prstGeom>
              <a:solidFill>
                <a:srgbClr val="0071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2C6E40-9128-476D-B126-D65097C1B0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6162" y="-567532"/>
                <a:ext cx="346075" cy="296863"/>
              </a:xfrm>
              <a:custGeom>
                <a:avLst/>
                <a:gdLst>
                  <a:gd name="T0" fmla="*/ 185 w 218"/>
                  <a:gd name="T1" fmla="*/ 0 h 187"/>
                  <a:gd name="T2" fmla="*/ 66 w 218"/>
                  <a:gd name="T3" fmla="*/ 120 h 187"/>
                  <a:gd name="T4" fmla="*/ 33 w 218"/>
                  <a:gd name="T5" fmla="*/ 86 h 187"/>
                  <a:gd name="T6" fmla="*/ 0 w 218"/>
                  <a:gd name="T7" fmla="*/ 120 h 187"/>
                  <a:gd name="T8" fmla="*/ 66 w 218"/>
                  <a:gd name="T9" fmla="*/ 187 h 187"/>
                  <a:gd name="T10" fmla="*/ 218 w 218"/>
                  <a:gd name="T11" fmla="*/ 34 h 187"/>
                  <a:gd name="T12" fmla="*/ 185 w 218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187">
                    <a:moveTo>
                      <a:pt x="185" y="0"/>
                    </a:moveTo>
                    <a:lnTo>
                      <a:pt x="66" y="120"/>
                    </a:lnTo>
                    <a:lnTo>
                      <a:pt x="33" y="86"/>
                    </a:lnTo>
                    <a:lnTo>
                      <a:pt x="0" y="120"/>
                    </a:lnTo>
                    <a:lnTo>
                      <a:pt x="66" y="187"/>
                    </a:lnTo>
                    <a:lnTo>
                      <a:pt x="218" y="34"/>
                    </a:lnTo>
                    <a:lnTo>
                      <a:pt x="185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030DCA6-AEC5-9ED6-3D8F-03032C97E764}"/>
              </a:ext>
            </a:extLst>
          </p:cNvPr>
          <p:cNvGrpSpPr/>
          <p:nvPr/>
        </p:nvGrpSpPr>
        <p:grpSpPr>
          <a:xfrm>
            <a:off x="517952" y="4004908"/>
            <a:ext cx="839091" cy="839091"/>
            <a:chOff x="9277350" y="-850900"/>
            <a:chExt cx="1243118" cy="1243118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E9B41210-CFED-1E81-F40F-19A52F49E467}"/>
                </a:ext>
              </a:extLst>
            </p:cNvPr>
            <p:cNvSpPr/>
            <p:nvPr/>
          </p:nvSpPr>
          <p:spPr>
            <a:xfrm>
              <a:off x="9277350" y="-850900"/>
              <a:ext cx="1243118" cy="1243118"/>
            </a:xfrm>
            <a:prstGeom prst="ellipse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D94FA72-373A-4F55-51B9-1489376948E7}"/>
                </a:ext>
              </a:extLst>
            </p:cNvPr>
            <p:cNvGrpSpPr/>
            <p:nvPr/>
          </p:nvGrpSpPr>
          <p:grpSpPr>
            <a:xfrm>
              <a:off x="9499624" y="-628626"/>
              <a:ext cx="798571" cy="798571"/>
              <a:chOff x="8559800" y="-698500"/>
              <a:chExt cx="558800" cy="558800"/>
            </a:xfrm>
          </p:grpSpPr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310CF4FB-6BD1-6D92-A14B-84BAC6F69C76}"/>
                  </a:ext>
                </a:extLst>
              </p:cNvPr>
              <p:cNvSpPr/>
              <p:nvPr/>
            </p:nvSpPr>
            <p:spPr>
              <a:xfrm>
                <a:off x="8559800" y="-698500"/>
                <a:ext cx="558800" cy="558800"/>
              </a:xfrm>
              <a:prstGeom prst="ellipse">
                <a:avLst/>
              </a:prstGeom>
              <a:solidFill>
                <a:srgbClr val="0071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36" name="Freeform 30">
                <a:extLst>
                  <a:ext uri="{FF2B5EF4-FFF2-40B4-BE49-F238E27FC236}">
                    <a16:creationId xmlns:a16="http://schemas.microsoft.com/office/drawing/2014/main" id="{504B0E8C-D172-10A3-924E-BB52F6B8AD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66162" y="-567532"/>
                <a:ext cx="346075" cy="296863"/>
              </a:xfrm>
              <a:custGeom>
                <a:avLst/>
                <a:gdLst>
                  <a:gd name="T0" fmla="*/ 185 w 218"/>
                  <a:gd name="T1" fmla="*/ 0 h 187"/>
                  <a:gd name="T2" fmla="*/ 66 w 218"/>
                  <a:gd name="T3" fmla="*/ 120 h 187"/>
                  <a:gd name="T4" fmla="*/ 33 w 218"/>
                  <a:gd name="T5" fmla="*/ 86 h 187"/>
                  <a:gd name="T6" fmla="*/ 0 w 218"/>
                  <a:gd name="T7" fmla="*/ 120 h 187"/>
                  <a:gd name="T8" fmla="*/ 66 w 218"/>
                  <a:gd name="T9" fmla="*/ 187 h 187"/>
                  <a:gd name="T10" fmla="*/ 218 w 218"/>
                  <a:gd name="T11" fmla="*/ 34 h 187"/>
                  <a:gd name="T12" fmla="*/ 185 w 218"/>
                  <a:gd name="T13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8" h="187">
                    <a:moveTo>
                      <a:pt x="185" y="0"/>
                    </a:moveTo>
                    <a:lnTo>
                      <a:pt x="66" y="120"/>
                    </a:lnTo>
                    <a:lnTo>
                      <a:pt x="33" y="86"/>
                    </a:lnTo>
                    <a:lnTo>
                      <a:pt x="0" y="120"/>
                    </a:lnTo>
                    <a:lnTo>
                      <a:pt x="66" y="187"/>
                    </a:lnTo>
                    <a:lnTo>
                      <a:pt x="218" y="34"/>
                    </a:lnTo>
                    <a:lnTo>
                      <a:pt x="185" y="0"/>
                    </a:lnTo>
                    <a:close/>
                  </a:path>
                </a:pathLst>
              </a:custGeom>
              <a:noFill/>
              <a:ln w="15875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A6BB5D8-ADC9-9468-2F6D-4F5FD2778B03}"/>
              </a:ext>
            </a:extLst>
          </p:cNvPr>
          <p:cNvGrpSpPr/>
          <p:nvPr/>
        </p:nvGrpSpPr>
        <p:grpSpPr>
          <a:xfrm>
            <a:off x="4985717" y="845347"/>
            <a:ext cx="739740" cy="739740"/>
            <a:chOff x="4276786" y="1375502"/>
            <a:chExt cx="474283" cy="474283"/>
          </a:xfrm>
          <a:effectLst>
            <a:outerShdw blurRad="152400" dist="38100" algn="l" rotWithShape="0">
              <a:prstClr val="black">
                <a:alpha val="38000"/>
              </a:prstClr>
            </a:outerShdw>
          </a:effectLst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29422C65-5232-DC2B-8172-608BCC94940C}"/>
                </a:ext>
              </a:extLst>
            </p:cNvPr>
            <p:cNvSpPr/>
            <p:nvPr/>
          </p:nvSpPr>
          <p:spPr>
            <a:xfrm>
              <a:off x="4276786" y="1375502"/>
              <a:ext cx="474283" cy="474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479F1DB5-32F5-6066-7E19-8B601CF53D26}"/>
                </a:ext>
              </a:extLst>
            </p:cNvPr>
            <p:cNvGrpSpPr/>
            <p:nvPr/>
          </p:nvGrpSpPr>
          <p:grpSpPr>
            <a:xfrm>
              <a:off x="4370921" y="1480133"/>
              <a:ext cx="286013" cy="265021"/>
              <a:chOff x="2982913" y="6350"/>
              <a:chExt cx="346075" cy="320675"/>
            </a:xfrm>
          </p:grpSpPr>
          <p:sp>
            <p:nvSpPr>
              <p:cNvPr id="61" name="Freeform 80">
                <a:extLst>
                  <a:ext uri="{FF2B5EF4-FFF2-40B4-BE49-F238E27FC236}">
                    <a16:creationId xmlns:a16="http://schemas.microsoft.com/office/drawing/2014/main" id="{ABC9ED34-CA76-122D-998C-62EEC30A3F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6350"/>
                <a:ext cx="269875" cy="304800"/>
              </a:xfrm>
              <a:custGeom>
                <a:avLst/>
                <a:gdLst>
                  <a:gd name="T0" fmla="*/ 58 w 72"/>
                  <a:gd name="T1" fmla="*/ 59 h 81"/>
                  <a:gd name="T2" fmla="*/ 58 w 72"/>
                  <a:gd name="T3" fmla="*/ 59 h 81"/>
                  <a:gd name="T4" fmla="*/ 64 w 72"/>
                  <a:gd name="T5" fmla="*/ 65 h 81"/>
                  <a:gd name="T6" fmla="*/ 58 w 72"/>
                  <a:gd name="T7" fmla="*/ 71 h 81"/>
                  <a:gd name="T8" fmla="*/ 54 w 72"/>
                  <a:gd name="T9" fmla="*/ 71 h 81"/>
                  <a:gd name="T10" fmla="*/ 60 w 72"/>
                  <a:gd name="T11" fmla="*/ 77 h 81"/>
                  <a:gd name="T12" fmla="*/ 54 w 72"/>
                  <a:gd name="T13" fmla="*/ 81 h 81"/>
                  <a:gd name="T14" fmla="*/ 28 w 72"/>
                  <a:gd name="T15" fmla="*/ 81 h 81"/>
                  <a:gd name="T16" fmla="*/ 0 w 72"/>
                  <a:gd name="T17" fmla="*/ 77 h 81"/>
                  <a:gd name="T18" fmla="*/ 0 w 72"/>
                  <a:gd name="T19" fmla="*/ 43 h 81"/>
                  <a:gd name="T20" fmla="*/ 26 w 72"/>
                  <a:gd name="T21" fmla="*/ 9 h 81"/>
                  <a:gd name="T22" fmla="*/ 38 w 72"/>
                  <a:gd name="T23" fmla="*/ 12 h 81"/>
                  <a:gd name="T24" fmla="*/ 34 w 72"/>
                  <a:gd name="T25" fmla="*/ 33 h 81"/>
                  <a:gd name="T26" fmla="*/ 66 w 72"/>
                  <a:gd name="T27" fmla="*/ 33 h 81"/>
                  <a:gd name="T28" fmla="*/ 72 w 72"/>
                  <a:gd name="T29" fmla="*/ 39 h 81"/>
                  <a:gd name="T30" fmla="*/ 66 w 72"/>
                  <a:gd name="T31" fmla="*/ 47 h 81"/>
                  <a:gd name="T32" fmla="*/ 62 w 72"/>
                  <a:gd name="T33" fmla="*/ 47 h 81"/>
                  <a:gd name="T34" fmla="*/ 68 w 72"/>
                  <a:gd name="T35" fmla="*/ 53 h 81"/>
                  <a:gd name="T36" fmla="*/ 62 w 72"/>
                  <a:gd name="T37" fmla="*/ 59 h 81"/>
                  <a:gd name="T38" fmla="*/ 58 w 72"/>
                  <a:gd name="T39" fmla="*/ 5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81">
                    <a:moveTo>
                      <a:pt x="58" y="59"/>
                    </a:moveTo>
                    <a:cubicBezTo>
                      <a:pt x="58" y="59"/>
                      <a:pt x="58" y="59"/>
                      <a:pt x="58" y="59"/>
                    </a:cubicBezTo>
                    <a:cubicBezTo>
                      <a:pt x="61" y="59"/>
                      <a:pt x="64" y="62"/>
                      <a:pt x="64" y="65"/>
                    </a:cubicBezTo>
                    <a:cubicBezTo>
                      <a:pt x="64" y="68"/>
                      <a:pt x="61" y="71"/>
                      <a:pt x="58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7" y="71"/>
                      <a:pt x="60" y="74"/>
                      <a:pt x="60" y="77"/>
                    </a:cubicBezTo>
                    <a:cubicBezTo>
                      <a:pt x="60" y="80"/>
                      <a:pt x="57" y="81"/>
                      <a:pt x="54" y="81"/>
                    </a:cubicBezTo>
                    <a:cubicBezTo>
                      <a:pt x="54" y="81"/>
                      <a:pt x="38" y="81"/>
                      <a:pt x="28" y="81"/>
                    </a:cubicBezTo>
                    <a:cubicBezTo>
                      <a:pt x="17" y="81"/>
                      <a:pt x="14" y="79"/>
                      <a:pt x="0" y="7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0" y="43"/>
                      <a:pt x="26" y="25"/>
                      <a:pt x="26" y="9"/>
                    </a:cubicBezTo>
                    <a:cubicBezTo>
                      <a:pt x="26" y="3"/>
                      <a:pt x="35" y="0"/>
                      <a:pt x="38" y="12"/>
                    </a:cubicBezTo>
                    <a:cubicBezTo>
                      <a:pt x="40" y="19"/>
                      <a:pt x="34" y="33"/>
                      <a:pt x="3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72" y="36"/>
                      <a:pt x="72" y="39"/>
                    </a:cubicBezTo>
                    <a:cubicBezTo>
                      <a:pt x="72" y="42"/>
                      <a:pt x="69" y="47"/>
                      <a:pt x="66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7"/>
                      <a:pt x="68" y="50"/>
                      <a:pt x="68" y="53"/>
                    </a:cubicBezTo>
                    <a:cubicBezTo>
                      <a:pt x="68" y="56"/>
                      <a:pt x="65" y="59"/>
                      <a:pt x="62" y="59"/>
                    </a:cubicBezTo>
                    <a:cubicBezTo>
                      <a:pt x="58" y="59"/>
                      <a:pt x="58" y="59"/>
                      <a:pt x="58" y="59"/>
                    </a:cubicBezTo>
                  </a:path>
                </a:pathLst>
              </a:custGeom>
              <a:noFill/>
              <a:ln w="12700" cap="rnd">
                <a:solidFill>
                  <a:srgbClr val="00714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2" name="Rectangle 81">
                <a:extLst>
                  <a:ext uri="{FF2B5EF4-FFF2-40B4-BE49-F238E27FC236}">
                    <a16:creationId xmlns:a16="http://schemas.microsoft.com/office/drawing/2014/main" id="{3DA85F2B-58D6-B435-8796-0B17C4318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913" y="146050"/>
                <a:ext cx="76200" cy="180975"/>
              </a:xfrm>
              <a:prstGeom prst="rect">
                <a:avLst/>
              </a:prstGeom>
              <a:noFill/>
              <a:ln w="12700" cap="rnd">
                <a:solidFill>
                  <a:srgbClr val="007144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3" name="Oval 82">
                <a:extLst>
                  <a:ext uri="{FF2B5EF4-FFF2-40B4-BE49-F238E27FC236}">
                    <a16:creationId xmlns:a16="http://schemas.microsoft.com/office/drawing/2014/main" id="{CE1285BB-81E6-EA9F-86D0-8D019DEFD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013" y="288925"/>
                <a:ext cx="15875" cy="14288"/>
              </a:xfrm>
              <a:prstGeom prst="ellipse">
                <a:avLst/>
              </a:prstGeom>
              <a:solidFill>
                <a:srgbClr val="007144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26CD692-DD42-BCD0-6F01-5AE168B47EC0}"/>
              </a:ext>
            </a:extLst>
          </p:cNvPr>
          <p:cNvGrpSpPr/>
          <p:nvPr/>
        </p:nvGrpSpPr>
        <p:grpSpPr>
          <a:xfrm>
            <a:off x="6291402" y="1052024"/>
            <a:ext cx="739740" cy="739740"/>
            <a:chOff x="7393577" y="1019186"/>
            <a:chExt cx="474283" cy="474283"/>
          </a:xfrm>
          <a:effectLst>
            <a:outerShdw blurRad="152400" dist="38100" algn="l" rotWithShape="0">
              <a:prstClr val="black">
                <a:alpha val="38000"/>
              </a:prstClr>
            </a:outerShdw>
          </a:effectLst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BA90A9A-814F-77E2-0535-82424DF016CD}"/>
                </a:ext>
              </a:extLst>
            </p:cNvPr>
            <p:cNvSpPr/>
            <p:nvPr/>
          </p:nvSpPr>
          <p:spPr>
            <a:xfrm>
              <a:off x="7393577" y="1019186"/>
              <a:ext cx="474283" cy="47428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dist="635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AD6C017-A7EF-FBF7-3191-ACF91A9B349C}"/>
                </a:ext>
              </a:extLst>
            </p:cNvPr>
            <p:cNvGrpSpPr/>
            <p:nvPr/>
          </p:nvGrpSpPr>
          <p:grpSpPr>
            <a:xfrm flipV="1">
              <a:off x="7487712" y="1123817"/>
              <a:ext cx="286013" cy="265021"/>
              <a:chOff x="2982913" y="6350"/>
              <a:chExt cx="346075" cy="320675"/>
            </a:xfrm>
          </p:grpSpPr>
          <p:sp>
            <p:nvSpPr>
              <p:cNvPr id="67" name="Freeform 80">
                <a:extLst>
                  <a:ext uri="{FF2B5EF4-FFF2-40B4-BE49-F238E27FC236}">
                    <a16:creationId xmlns:a16="http://schemas.microsoft.com/office/drawing/2014/main" id="{12F0C986-363D-03AD-1883-563DBCAD3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9113" y="6350"/>
                <a:ext cx="269875" cy="304800"/>
              </a:xfrm>
              <a:custGeom>
                <a:avLst/>
                <a:gdLst>
                  <a:gd name="T0" fmla="*/ 58 w 72"/>
                  <a:gd name="T1" fmla="*/ 59 h 81"/>
                  <a:gd name="T2" fmla="*/ 58 w 72"/>
                  <a:gd name="T3" fmla="*/ 59 h 81"/>
                  <a:gd name="T4" fmla="*/ 64 w 72"/>
                  <a:gd name="T5" fmla="*/ 65 h 81"/>
                  <a:gd name="T6" fmla="*/ 58 w 72"/>
                  <a:gd name="T7" fmla="*/ 71 h 81"/>
                  <a:gd name="T8" fmla="*/ 54 w 72"/>
                  <a:gd name="T9" fmla="*/ 71 h 81"/>
                  <a:gd name="T10" fmla="*/ 60 w 72"/>
                  <a:gd name="T11" fmla="*/ 77 h 81"/>
                  <a:gd name="T12" fmla="*/ 54 w 72"/>
                  <a:gd name="T13" fmla="*/ 81 h 81"/>
                  <a:gd name="T14" fmla="*/ 28 w 72"/>
                  <a:gd name="T15" fmla="*/ 81 h 81"/>
                  <a:gd name="T16" fmla="*/ 0 w 72"/>
                  <a:gd name="T17" fmla="*/ 77 h 81"/>
                  <a:gd name="T18" fmla="*/ 0 w 72"/>
                  <a:gd name="T19" fmla="*/ 43 h 81"/>
                  <a:gd name="T20" fmla="*/ 26 w 72"/>
                  <a:gd name="T21" fmla="*/ 9 h 81"/>
                  <a:gd name="T22" fmla="*/ 38 w 72"/>
                  <a:gd name="T23" fmla="*/ 12 h 81"/>
                  <a:gd name="T24" fmla="*/ 34 w 72"/>
                  <a:gd name="T25" fmla="*/ 33 h 81"/>
                  <a:gd name="T26" fmla="*/ 66 w 72"/>
                  <a:gd name="T27" fmla="*/ 33 h 81"/>
                  <a:gd name="T28" fmla="*/ 72 w 72"/>
                  <a:gd name="T29" fmla="*/ 39 h 81"/>
                  <a:gd name="T30" fmla="*/ 66 w 72"/>
                  <a:gd name="T31" fmla="*/ 47 h 81"/>
                  <a:gd name="T32" fmla="*/ 62 w 72"/>
                  <a:gd name="T33" fmla="*/ 47 h 81"/>
                  <a:gd name="T34" fmla="*/ 68 w 72"/>
                  <a:gd name="T35" fmla="*/ 53 h 81"/>
                  <a:gd name="T36" fmla="*/ 62 w 72"/>
                  <a:gd name="T37" fmla="*/ 59 h 81"/>
                  <a:gd name="T38" fmla="*/ 58 w 72"/>
                  <a:gd name="T39" fmla="*/ 59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2" h="81">
                    <a:moveTo>
                      <a:pt x="58" y="59"/>
                    </a:moveTo>
                    <a:cubicBezTo>
                      <a:pt x="58" y="59"/>
                      <a:pt x="58" y="59"/>
                      <a:pt x="58" y="59"/>
                    </a:cubicBezTo>
                    <a:cubicBezTo>
                      <a:pt x="61" y="59"/>
                      <a:pt x="64" y="62"/>
                      <a:pt x="64" y="65"/>
                    </a:cubicBezTo>
                    <a:cubicBezTo>
                      <a:pt x="64" y="68"/>
                      <a:pt x="61" y="71"/>
                      <a:pt x="58" y="71"/>
                    </a:cubicBezTo>
                    <a:cubicBezTo>
                      <a:pt x="54" y="71"/>
                      <a:pt x="54" y="71"/>
                      <a:pt x="54" y="71"/>
                    </a:cubicBezTo>
                    <a:cubicBezTo>
                      <a:pt x="57" y="71"/>
                      <a:pt x="60" y="74"/>
                      <a:pt x="60" y="77"/>
                    </a:cubicBezTo>
                    <a:cubicBezTo>
                      <a:pt x="60" y="80"/>
                      <a:pt x="57" y="81"/>
                      <a:pt x="54" y="81"/>
                    </a:cubicBezTo>
                    <a:cubicBezTo>
                      <a:pt x="54" y="81"/>
                      <a:pt x="38" y="81"/>
                      <a:pt x="28" y="81"/>
                    </a:cubicBezTo>
                    <a:cubicBezTo>
                      <a:pt x="17" y="81"/>
                      <a:pt x="14" y="79"/>
                      <a:pt x="0" y="77"/>
                    </a:cubicBezTo>
                    <a:cubicBezTo>
                      <a:pt x="0" y="43"/>
                      <a:pt x="0" y="43"/>
                      <a:pt x="0" y="43"/>
                    </a:cubicBezTo>
                    <a:cubicBezTo>
                      <a:pt x="10" y="43"/>
                      <a:pt x="26" y="25"/>
                      <a:pt x="26" y="9"/>
                    </a:cubicBezTo>
                    <a:cubicBezTo>
                      <a:pt x="26" y="3"/>
                      <a:pt x="35" y="0"/>
                      <a:pt x="38" y="12"/>
                    </a:cubicBezTo>
                    <a:cubicBezTo>
                      <a:pt x="40" y="19"/>
                      <a:pt x="34" y="33"/>
                      <a:pt x="34" y="33"/>
                    </a:cubicBezTo>
                    <a:cubicBezTo>
                      <a:pt x="66" y="33"/>
                      <a:pt x="66" y="33"/>
                      <a:pt x="66" y="33"/>
                    </a:cubicBezTo>
                    <a:cubicBezTo>
                      <a:pt x="69" y="33"/>
                      <a:pt x="72" y="36"/>
                      <a:pt x="72" y="39"/>
                    </a:cubicBezTo>
                    <a:cubicBezTo>
                      <a:pt x="72" y="42"/>
                      <a:pt x="69" y="47"/>
                      <a:pt x="66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5" y="47"/>
                      <a:pt x="68" y="50"/>
                      <a:pt x="68" y="53"/>
                    </a:cubicBezTo>
                    <a:cubicBezTo>
                      <a:pt x="68" y="56"/>
                      <a:pt x="65" y="59"/>
                      <a:pt x="62" y="59"/>
                    </a:cubicBezTo>
                    <a:cubicBezTo>
                      <a:pt x="58" y="59"/>
                      <a:pt x="58" y="59"/>
                      <a:pt x="58" y="59"/>
                    </a:cubicBezTo>
                  </a:path>
                </a:pathLst>
              </a:custGeom>
              <a:noFill/>
              <a:ln w="12700" cap="rnd">
                <a:solidFill>
                  <a:srgbClr val="A204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dirty="0"/>
              </a:p>
            </p:txBody>
          </p:sp>
          <p:sp>
            <p:nvSpPr>
              <p:cNvPr id="68" name="Rectangle 81">
                <a:extLst>
                  <a:ext uri="{FF2B5EF4-FFF2-40B4-BE49-F238E27FC236}">
                    <a16:creationId xmlns:a16="http://schemas.microsoft.com/office/drawing/2014/main" id="{9572257C-F5FE-98DD-9BC4-B2C538D645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2913" y="146050"/>
                <a:ext cx="76200" cy="180975"/>
              </a:xfrm>
              <a:prstGeom prst="rect">
                <a:avLst/>
              </a:prstGeom>
              <a:noFill/>
              <a:ln w="12700" cap="rnd">
                <a:solidFill>
                  <a:srgbClr val="A20417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69" name="Oval 82">
                <a:extLst>
                  <a:ext uri="{FF2B5EF4-FFF2-40B4-BE49-F238E27FC236}">
                    <a16:creationId xmlns:a16="http://schemas.microsoft.com/office/drawing/2014/main" id="{8CDFE1BA-028D-21FA-0341-23C2435C5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21013" y="288925"/>
                <a:ext cx="15875" cy="14288"/>
              </a:xfrm>
              <a:prstGeom prst="ellipse">
                <a:avLst/>
              </a:prstGeom>
              <a:solidFill>
                <a:srgbClr val="A20417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FF59748C-338F-D8C3-ABDC-D2586F715E4B}"/>
              </a:ext>
            </a:extLst>
          </p:cNvPr>
          <p:cNvGrpSpPr/>
          <p:nvPr/>
        </p:nvGrpSpPr>
        <p:grpSpPr>
          <a:xfrm>
            <a:off x="10859614" y="2160620"/>
            <a:ext cx="839091" cy="839091"/>
            <a:chOff x="10859614" y="2160620"/>
            <a:chExt cx="839091" cy="83909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85EEDE5F-67E0-D16A-6214-B549EFDC5483}"/>
                </a:ext>
              </a:extLst>
            </p:cNvPr>
            <p:cNvGrpSpPr/>
            <p:nvPr/>
          </p:nvGrpSpPr>
          <p:grpSpPr>
            <a:xfrm>
              <a:off x="10859614" y="2160620"/>
              <a:ext cx="839091" cy="839091"/>
              <a:chOff x="9277350" y="-850900"/>
              <a:chExt cx="1243118" cy="1243118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B83A72F0-8AA4-3AEC-6412-87D5FB0C0EC0}"/>
                  </a:ext>
                </a:extLst>
              </p:cNvPr>
              <p:cNvSpPr/>
              <p:nvPr/>
            </p:nvSpPr>
            <p:spPr>
              <a:xfrm>
                <a:off x="9277350" y="-850900"/>
                <a:ext cx="1243118" cy="1243118"/>
              </a:xfrm>
              <a:prstGeom prst="ellipse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35E67544-2AAC-18D0-2AB1-C4E30BAD1297}"/>
                  </a:ext>
                </a:extLst>
              </p:cNvPr>
              <p:cNvSpPr/>
              <p:nvPr/>
            </p:nvSpPr>
            <p:spPr>
              <a:xfrm>
                <a:off x="9499625" y="-628625"/>
                <a:ext cx="798572" cy="798572"/>
              </a:xfrm>
              <a:prstGeom prst="ellipse">
                <a:avLst/>
              </a:prstGeom>
              <a:solidFill>
                <a:srgbClr val="A204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996E6C42-7B19-AB82-DB1C-489C598CFAEE}"/>
                </a:ext>
              </a:extLst>
            </p:cNvPr>
            <p:cNvGrpSpPr/>
            <p:nvPr/>
          </p:nvGrpSpPr>
          <p:grpSpPr>
            <a:xfrm>
              <a:off x="11160063" y="2459977"/>
              <a:ext cx="238192" cy="240377"/>
              <a:chOff x="6300788" y="2890838"/>
              <a:chExt cx="346075" cy="349250"/>
            </a:xfrm>
          </p:grpSpPr>
          <p:sp>
            <p:nvSpPr>
              <p:cNvPr id="71" name="Line 25">
                <a:extLst>
                  <a:ext uri="{FF2B5EF4-FFF2-40B4-BE49-F238E27FC236}">
                    <a16:creationId xmlns:a16="http://schemas.microsoft.com/office/drawing/2014/main" id="{DD4822FF-9C4E-8C7F-9FFB-1A3CA59C617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00788" y="2890838"/>
                <a:ext cx="346075" cy="34925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2" name="Line 26">
                <a:extLst>
                  <a:ext uri="{FF2B5EF4-FFF2-40B4-BE49-F238E27FC236}">
                    <a16:creationId xmlns:a16="http://schemas.microsoft.com/office/drawing/2014/main" id="{68607A96-3021-A6C3-914E-0E175E99CFB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00788" y="2890838"/>
                <a:ext cx="346075" cy="34925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57" name="Group 256">
            <a:extLst>
              <a:ext uri="{FF2B5EF4-FFF2-40B4-BE49-F238E27FC236}">
                <a16:creationId xmlns:a16="http://schemas.microsoft.com/office/drawing/2014/main" id="{3978C648-A1B9-BFBF-9889-26A257A2B030}"/>
              </a:ext>
            </a:extLst>
          </p:cNvPr>
          <p:cNvGrpSpPr/>
          <p:nvPr/>
        </p:nvGrpSpPr>
        <p:grpSpPr>
          <a:xfrm>
            <a:off x="10859614" y="3082764"/>
            <a:ext cx="839091" cy="839091"/>
            <a:chOff x="10859614" y="3082764"/>
            <a:chExt cx="839091" cy="839091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068F35A-6908-E93C-F952-DAFCF03984BC}"/>
                </a:ext>
              </a:extLst>
            </p:cNvPr>
            <p:cNvGrpSpPr/>
            <p:nvPr/>
          </p:nvGrpSpPr>
          <p:grpSpPr>
            <a:xfrm>
              <a:off x="10859614" y="3082764"/>
              <a:ext cx="839091" cy="839091"/>
              <a:chOff x="9277350" y="-850900"/>
              <a:chExt cx="1243118" cy="1243118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F3537C2E-B0E3-FB24-30C8-F6B00D5AE1D5}"/>
                  </a:ext>
                </a:extLst>
              </p:cNvPr>
              <p:cNvSpPr/>
              <p:nvPr/>
            </p:nvSpPr>
            <p:spPr>
              <a:xfrm>
                <a:off x="9277350" y="-850900"/>
                <a:ext cx="1243118" cy="1243118"/>
              </a:xfrm>
              <a:prstGeom prst="ellipse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B1F274A-0238-2F44-7A38-4B2AE15E0203}"/>
                  </a:ext>
                </a:extLst>
              </p:cNvPr>
              <p:cNvSpPr/>
              <p:nvPr/>
            </p:nvSpPr>
            <p:spPr>
              <a:xfrm>
                <a:off x="9499625" y="-628625"/>
                <a:ext cx="798572" cy="798572"/>
              </a:xfrm>
              <a:prstGeom prst="ellipse">
                <a:avLst/>
              </a:prstGeom>
              <a:solidFill>
                <a:srgbClr val="A204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9896014-FEAF-2428-BF3C-7FBB4E07D0E5}"/>
                </a:ext>
              </a:extLst>
            </p:cNvPr>
            <p:cNvGrpSpPr/>
            <p:nvPr/>
          </p:nvGrpSpPr>
          <p:grpSpPr>
            <a:xfrm>
              <a:off x="11160063" y="3382121"/>
              <a:ext cx="238192" cy="240377"/>
              <a:chOff x="6300788" y="2890838"/>
              <a:chExt cx="346075" cy="349250"/>
            </a:xfrm>
          </p:grpSpPr>
          <p:sp>
            <p:nvSpPr>
              <p:cNvPr id="74" name="Line 25">
                <a:extLst>
                  <a:ext uri="{FF2B5EF4-FFF2-40B4-BE49-F238E27FC236}">
                    <a16:creationId xmlns:a16="http://schemas.microsoft.com/office/drawing/2014/main" id="{81B74483-4EAE-0998-0815-EBB2E657E98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00788" y="2890838"/>
                <a:ext cx="346075" cy="34925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5" name="Line 26">
                <a:extLst>
                  <a:ext uri="{FF2B5EF4-FFF2-40B4-BE49-F238E27FC236}">
                    <a16:creationId xmlns:a16="http://schemas.microsoft.com/office/drawing/2014/main" id="{77FEAE03-EEDA-8C01-96ED-1435B45E80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00788" y="2890838"/>
                <a:ext cx="346075" cy="34925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  <p:grpSp>
        <p:nvGrpSpPr>
          <p:cNvPr id="258" name="Group 257">
            <a:extLst>
              <a:ext uri="{FF2B5EF4-FFF2-40B4-BE49-F238E27FC236}">
                <a16:creationId xmlns:a16="http://schemas.microsoft.com/office/drawing/2014/main" id="{CD3805B4-5280-7FDD-AA76-D00FF2A1D869}"/>
              </a:ext>
            </a:extLst>
          </p:cNvPr>
          <p:cNvGrpSpPr/>
          <p:nvPr/>
        </p:nvGrpSpPr>
        <p:grpSpPr>
          <a:xfrm>
            <a:off x="10859614" y="4004908"/>
            <a:ext cx="839091" cy="839091"/>
            <a:chOff x="10859614" y="4004908"/>
            <a:chExt cx="839091" cy="83909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D3B5BCD1-8FFF-0CD9-7E05-168063D50CC9}"/>
                </a:ext>
              </a:extLst>
            </p:cNvPr>
            <p:cNvGrpSpPr/>
            <p:nvPr/>
          </p:nvGrpSpPr>
          <p:grpSpPr>
            <a:xfrm>
              <a:off x="10859614" y="4004908"/>
              <a:ext cx="839091" cy="839091"/>
              <a:chOff x="9277350" y="-850900"/>
              <a:chExt cx="1243118" cy="1243118"/>
            </a:xfrm>
          </p:grpSpPr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0429F8DC-E016-398A-9B1C-809189E8AAF4}"/>
                  </a:ext>
                </a:extLst>
              </p:cNvPr>
              <p:cNvSpPr/>
              <p:nvPr/>
            </p:nvSpPr>
            <p:spPr>
              <a:xfrm>
                <a:off x="9277350" y="-850900"/>
                <a:ext cx="1243118" cy="1243118"/>
              </a:xfrm>
              <a:prstGeom prst="ellipse">
                <a:avLst/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D3C17DB-5F18-D9DF-5189-18A814D622BD}"/>
                  </a:ext>
                </a:extLst>
              </p:cNvPr>
              <p:cNvSpPr/>
              <p:nvPr/>
            </p:nvSpPr>
            <p:spPr>
              <a:xfrm>
                <a:off x="9499625" y="-628625"/>
                <a:ext cx="798572" cy="798572"/>
              </a:xfrm>
              <a:prstGeom prst="ellipse">
                <a:avLst/>
              </a:prstGeom>
              <a:solidFill>
                <a:srgbClr val="A2041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D" dirty="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069193B-45F3-8EC2-1417-9E67CDC2FB66}"/>
                </a:ext>
              </a:extLst>
            </p:cNvPr>
            <p:cNvGrpSpPr/>
            <p:nvPr/>
          </p:nvGrpSpPr>
          <p:grpSpPr>
            <a:xfrm>
              <a:off x="11160063" y="4304265"/>
              <a:ext cx="238192" cy="240377"/>
              <a:chOff x="6300788" y="2890838"/>
              <a:chExt cx="346075" cy="349250"/>
            </a:xfrm>
          </p:grpSpPr>
          <p:sp>
            <p:nvSpPr>
              <p:cNvPr id="77" name="Line 25">
                <a:extLst>
                  <a:ext uri="{FF2B5EF4-FFF2-40B4-BE49-F238E27FC236}">
                    <a16:creationId xmlns:a16="http://schemas.microsoft.com/office/drawing/2014/main" id="{DE7A463C-6AC2-C071-D6C6-69E5E53BD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300788" y="2890838"/>
                <a:ext cx="346075" cy="34925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78" name="Line 26">
                <a:extLst>
                  <a:ext uri="{FF2B5EF4-FFF2-40B4-BE49-F238E27FC236}">
                    <a16:creationId xmlns:a16="http://schemas.microsoft.com/office/drawing/2014/main" id="{E5EA9CCB-4C02-BCF9-02E4-BBBA9146A4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6300788" y="2890838"/>
                <a:ext cx="346075" cy="349250"/>
              </a:xfrm>
              <a:prstGeom prst="line">
                <a:avLst/>
              </a:pr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655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3ivVpiBLSVXrh_cxXSmeQ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Segoe UI 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Poster Researc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983C4"/>
      </a:accent1>
      <a:accent2>
        <a:srgbClr val="90DEF0"/>
      </a:accent2>
      <a:accent3>
        <a:srgbClr val="F6FCFC"/>
      </a:accent3>
      <a:accent4>
        <a:srgbClr val="FE3C32"/>
      </a:accent4>
      <a:accent5>
        <a:srgbClr val="161619"/>
      </a:accent5>
      <a:accent6>
        <a:srgbClr val="161619"/>
      </a:accent6>
      <a:hlink>
        <a:srgbClr val="2F5CD6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1437</Words>
  <Application>Microsoft Office PowerPoint</Application>
  <PresentationFormat>Widescreen</PresentationFormat>
  <Paragraphs>176</Paragraphs>
  <Slides>14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Open Sans</vt:lpstr>
      <vt:lpstr>Segoe UI</vt:lpstr>
      <vt:lpstr>Segoe UI </vt:lpstr>
      <vt:lpstr>Segoe UI Light</vt:lpstr>
      <vt:lpstr>Verdana</vt:lpstr>
      <vt:lpstr>Office Theme</vt:lpstr>
      <vt:lpstr>1_Office Theme</vt:lpstr>
      <vt:lpstr>2_Office Theme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24slides 23</dc:creator>
  <cp:lastModifiedBy>it 24slides13</cp:lastModifiedBy>
  <cp:revision>19</cp:revision>
  <dcterms:created xsi:type="dcterms:W3CDTF">2022-05-17T07:15:12Z</dcterms:created>
  <dcterms:modified xsi:type="dcterms:W3CDTF">2022-05-30T00:25:24Z</dcterms:modified>
</cp:coreProperties>
</file>